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9487E-C5BD-466E-9015-CD7B9D62316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6C8AD-FA8E-4207-A9B0-B3F79BA6D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2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57541F-D3F7-41E4-8685-CA3AA2429C94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7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93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68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46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09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91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93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58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13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8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B40A-A756-4A6E-9CD3-BBF0D4EBACE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86D-37D8-4CE3-BC72-EF95A8A196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06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ZoneTexte 2"/>
          <p:cNvSpPr txBox="1">
            <a:spLocks noChangeArrowheads="1"/>
          </p:cNvSpPr>
          <p:nvPr/>
        </p:nvSpPr>
        <p:spPr bwMode="auto">
          <a:xfrm>
            <a:off x="2166938" y="3214688"/>
            <a:ext cx="777716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800" dirty="0" smtClean="0"/>
              <a:t>Le Five (Soccer Park)</a:t>
            </a:r>
            <a:r>
              <a:rPr lang="fr-FR" altLang="fr-FR" sz="4800" dirty="0" smtClean="0"/>
              <a:t> </a:t>
            </a:r>
            <a:endParaRPr lang="fr-FR" altLang="fr-FR" sz="4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1" y="327116"/>
            <a:ext cx="1177959" cy="15256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023" y="327116"/>
            <a:ext cx="1177959" cy="152563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1" y="5142956"/>
            <a:ext cx="1177959" cy="152563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022" y="5161737"/>
            <a:ext cx="1177959" cy="152563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395" y="4385823"/>
            <a:ext cx="1915207" cy="228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850" y="327116"/>
            <a:ext cx="8964613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b="1" u="sng" dirty="0">
                <a:latin typeface="+mn-lt"/>
              </a:rPr>
              <a:t>Programmation prévisionnelle </a:t>
            </a:r>
            <a:r>
              <a:rPr lang="fr-FR" sz="2800" b="1" u="sng" dirty="0" smtClean="0">
                <a:latin typeface="+mn-lt"/>
              </a:rPr>
              <a:t>2018/2019</a:t>
            </a:r>
            <a:endParaRPr lang="fr-FR" sz="2800" b="1" u="sng" dirty="0">
              <a:latin typeface="+mn-lt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847850" y="1595438"/>
            <a:ext cx="8229600" cy="4248150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>
              <a:defRPr/>
            </a:pPr>
            <a:r>
              <a:rPr lang="fr-FR" sz="51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Catégorie U7</a:t>
            </a:r>
          </a:p>
          <a:p>
            <a:pPr>
              <a:defRPr/>
            </a:pPr>
            <a:r>
              <a:rPr lang="fr-FR" sz="5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 rassemblements </a:t>
            </a: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51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Catégorie U9</a:t>
            </a:r>
          </a:p>
          <a:p>
            <a:pPr>
              <a:defRPr/>
            </a:pPr>
            <a:r>
              <a:rPr lang="fr-FR" sz="5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fr-FR" sz="5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5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rassemblements </a:t>
            </a: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51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Catégorie U11</a:t>
            </a:r>
          </a:p>
          <a:p>
            <a:pPr>
              <a:defRPr/>
            </a:pPr>
            <a:r>
              <a:rPr lang="fr-FR" sz="5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 </a:t>
            </a:r>
            <a:r>
              <a:rPr lang="fr-FR" sz="5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rassemblements (dont 2 dates challenge)</a:t>
            </a: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51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Détection U13/U14/U15 garçons</a:t>
            </a:r>
          </a:p>
          <a:p>
            <a:pPr>
              <a:defRPr/>
            </a:pPr>
            <a:r>
              <a:rPr lang="fr-FR" sz="5100" dirty="0">
                <a:solidFill>
                  <a:schemeClr val="tx2"/>
                </a:solidFill>
              </a:rPr>
              <a:t>1 rassemblement </a:t>
            </a:r>
          </a:p>
          <a:p>
            <a:pPr>
              <a:defRPr/>
            </a:pP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51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Féminines/Détection U13 à U15</a:t>
            </a:r>
          </a:p>
          <a:p>
            <a:pPr>
              <a:defRPr/>
            </a:pPr>
            <a:r>
              <a:rPr lang="fr-FR" sz="5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 </a:t>
            </a:r>
            <a:r>
              <a:rPr lang="fr-FR" sz="5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rassemblement </a:t>
            </a:r>
          </a:p>
          <a:p>
            <a:pPr>
              <a:buFont typeface="Arial" pitchFamily="34" charset="0"/>
              <a:buChar char="•"/>
              <a:defRPr/>
            </a:pPr>
            <a:endParaRPr lang="fr-FR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fr-F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6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Soit un total de </a:t>
            </a:r>
            <a:r>
              <a:rPr lang="fr-FR" sz="6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 </a:t>
            </a:r>
            <a:r>
              <a:rPr lang="fr-FR" sz="6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754" y="333375"/>
            <a:ext cx="1177959" cy="152563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1" y="327116"/>
            <a:ext cx="1177959" cy="152563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9129" y="4307446"/>
            <a:ext cx="1915207" cy="228277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357" y="4307446"/>
            <a:ext cx="1915207" cy="228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58518"/>
              </p:ext>
            </p:extLst>
          </p:nvPr>
        </p:nvGraphicFramePr>
        <p:xfrm>
          <a:off x="0" y="-1"/>
          <a:ext cx="12039600" cy="667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6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6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2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46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ysClr val="windowText" lastClr="000000"/>
                          </a:solidFill>
                        </a:rPr>
                        <a:t>Catégorie</a:t>
                      </a:r>
                      <a:endParaRPr lang="fr-F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fr-F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ysClr val="windowText" lastClr="000000"/>
                          </a:solidFill>
                        </a:rPr>
                        <a:t>Horaire</a:t>
                      </a:r>
                      <a:endParaRPr lang="fr-F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ysClr val="windowText" lastClr="000000"/>
                          </a:solidFill>
                        </a:rPr>
                        <a:t>Nombre</a:t>
                      </a:r>
                      <a:r>
                        <a:rPr lang="fr-FR" sz="10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ysClr val="windowText" lastClr="000000"/>
                          </a:solidFill>
                        </a:rPr>
                        <a:t>terrains</a:t>
                      </a:r>
                      <a:endParaRPr lang="fr-F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ysClr val="windowText" lastClr="000000"/>
                          </a:solidFill>
                        </a:rPr>
                        <a:t>Nbre</a:t>
                      </a:r>
                      <a:r>
                        <a:rPr lang="fr-FR" sz="1000" b="1" baseline="0" dirty="0" smtClean="0">
                          <a:solidFill>
                            <a:sysClr val="windowText" lastClr="000000"/>
                          </a:solidFill>
                        </a:rPr>
                        <a:t> équipes</a:t>
                      </a:r>
                      <a:endParaRPr lang="fr-F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567"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U7</a:t>
                      </a:r>
                      <a:endParaRPr lang="fr-FR" sz="12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24 novembre 2018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Matin (10h-12h)</a:t>
                      </a: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Après-midi (14h-16h)</a:t>
                      </a: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</a:t>
                      </a:r>
                      <a:r>
                        <a:rPr lang="fr-FR" sz="1400" baseline="0" dirty="0" smtClean="0"/>
                        <a:t> février</a:t>
                      </a:r>
                      <a:r>
                        <a:rPr lang="fr-FR" sz="1400" dirty="0" smtClean="0"/>
                        <a:t>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Matin (10h-12h)</a:t>
                      </a: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Après-midi (14h-16h)</a:t>
                      </a: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pPr algn="ctr"/>
                      <a:endParaRPr lang="fr-FR" sz="900" b="1" dirty="0"/>
                    </a:p>
                  </a:txBody>
                  <a:tcPr marL="91432" marR="9143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 mars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Matin (10h-12h)</a:t>
                      </a: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Après-midi (14h-16h)</a:t>
                      </a:r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567"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U9</a:t>
                      </a:r>
                      <a:endParaRPr lang="fr-FR" sz="12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 décembre 2018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Matin (10h-12h)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19 janvier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Matin (10h-12h)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74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 février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Matin (10h-12h)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7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567"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U11</a:t>
                      </a:r>
                      <a:endParaRPr lang="fr-FR" sz="12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 décembre 2018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Matin (10h-12h)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/>
                        <a:t>25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 janvier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Matin (10h-12h)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16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16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26 janvier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Matin (10h-12h)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16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956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16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4946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Détection</a:t>
                      </a:r>
                      <a:r>
                        <a:rPr lang="fr-FR" sz="1200" b="1" baseline="0" dirty="0" smtClean="0"/>
                        <a:t> U13/U15</a:t>
                      </a:r>
                      <a:endParaRPr lang="fr-FR" sz="12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Mercredi 16 janvier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60</a:t>
                      </a:r>
                      <a:r>
                        <a:rPr lang="fr-FR" sz="1000" baseline="0" dirty="0" smtClean="0"/>
                        <a:t> joueurs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4946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Féminines</a:t>
                      </a:r>
                      <a:endParaRPr lang="fr-FR" sz="12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Mercredi 23 janvier 2019</a:t>
                      </a:r>
                      <a:endParaRPr lang="fr-FR" sz="14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Après-midi (14h-16h)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50 joueuses</a:t>
                      </a:r>
                      <a:r>
                        <a:rPr lang="fr-FR" sz="1000" baseline="0" dirty="0" smtClean="0"/>
                        <a:t> mini</a:t>
                      </a:r>
                      <a:endParaRPr lang="fr-FR" sz="1000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5781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Total</a:t>
                      </a:r>
                      <a:endParaRPr lang="fr-FR" sz="12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40h</a:t>
                      </a:r>
                      <a:r>
                        <a:rPr lang="fr-FR" sz="1000" b="1" baseline="0" dirty="0" smtClean="0"/>
                        <a:t> </a:t>
                      </a:r>
                      <a:endParaRPr lang="fr-FR" sz="10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4</a:t>
                      </a:r>
                      <a:endParaRPr lang="fr-FR" sz="10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marL="91436" marR="91436" marT="45713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5124" y="1"/>
            <a:ext cx="843882" cy="100583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5124" y="5852161"/>
            <a:ext cx="843882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219</Words>
  <Application>Microsoft Office PowerPoint</Application>
  <PresentationFormat>Grand écran</PresentationFormat>
  <Paragraphs>105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Programmation prévisionnelle 2018/2019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COMMISSION PAYSHAUT</dc:creator>
  <cp:lastModifiedBy>MICHAEL TELCH</cp:lastModifiedBy>
  <cp:revision>8</cp:revision>
  <dcterms:created xsi:type="dcterms:W3CDTF">2017-08-16T08:05:24Z</dcterms:created>
  <dcterms:modified xsi:type="dcterms:W3CDTF">2018-06-19T12:54:38Z</dcterms:modified>
</cp:coreProperties>
</file>