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4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105" d="100"/>
          <a:sy n="105" d="100"/>
        </p:scale>
        <p:origin x="408" y="14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13/03/2019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71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25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0065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</a:t>
            </a:r>
            <a:r>
              <a:rPr lang="fr-FR" sz="4800" dirty="0" smtClean="0">
                <a:solidFill>
                  <a:schemeClr val="bg1"/>
                </a:solidFill>
                <a:latin typeface="Arial" charset="0"/>
              </a:rPr>
              <a:t>FEDERAL</a:t>
            </a:r>
            <a:r>
              <a:rPr lang="fr-FR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fr-FR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3848" y="3861048"/>
            <a:ext cx="2868329" cy="133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681" y="-9909"/>
            <a:ext cx="2093812" cy="2191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-9939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191518" y="2827539"/>
            <a:ext cx="7776864" cy="4005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aseline="0" dirty="0">
              <a:solidFill>
                <a:schemeClr val="tx1"/>
              </a:solidFill>
              <a:latin typeface="Times" pitchFamily="18" charset="0"/>
            </a:endParaRPr>
          </a:p>
          <a:p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636912"/>
            <a:ext cx="2160240" cy="3594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6160070" y="142694"/>
            <a:ext cx="2808312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Thématiques développées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194073" y="89247"/>
            <a:ext cx="2160240" cy="60170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 </a:t>
            </a:r>
            <a:r>
              <a:rPr lang="fr-FR" sz="1000" dirty="0" smtClean="0"/>
              <a:t>: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194073" y="1254836"/>
            <a:ext cx="2160240" cy="3601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1194073" y="8947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1194073" y="1699158"/>
            <a:ext cx="2160240" cy="53144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Nb participants</a:t>
            </a:r>
            <a:r>
              <a:rPr lang="fr-FR" sz="1400" dirty="0" smtClean="0"/>
              <a:t> </a:t>
            </a:r>
            <a:r>
              <a:rPr lang="fr-FR" sz="1000" dirty="0" smtClean="0"/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995936" y="89247"/>
            <a:ext cx="1872208" cy="5348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Dates </a:t>
            </a:r>
            <a:r>
              <a:rPr lang="fr-FR" sz="1000" dirty="0" smtClean="0"/>
              <a:t>: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348078"/>
              </p:ext>
            </p:extLst>
          </p:nvPr>
        </p:nvGraphicFramePr>
        <p:xfrm>
          <a:off x="6547887" y="636040"/>
          <a:ext cx="1984554" cy="9929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4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282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REGLES DE VIE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99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      Santé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Engagement citoyen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Environnement</a:t>
                      </a:r>
                      <a:endParaRPr lang="fr-FR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6619895" y="1046931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19895" y="1230535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19895" y="1414139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834820"/>
              </p:ext>
            </p:extLst>
          </p:nvPr>
        </p:nvGraphicFramePr>
        <p:xfrm>
          <a:off x="6547887" y="1648585"/>
          <a:ext cx="1984554" cy="9929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4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282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REGLES DE JEU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99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      Fair-play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Règles</a:t>
                      </a:r>
                      <a:r>
                        <a:rPr lang="fr-FR" sz="1200" baseline="0" dirty="0" smtClean="0"/>
                        <a:t> du jeu et arbitrage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Culture</a:t>
                      </a:r>
                      <a:r>
                        <a:rPr lang="fr-FR" sz="1200" baseline="0" dirty="0" smtClean="0"/>
                        <a:t> foot</a:t>
                      </a:r>
                      <a:endParaRPr lang="fr-FR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 bwMode="auto">
          <a:xfrm>
            <a:off x="6619895" y="2059476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19895" y="2243080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19895" y="2426684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90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070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17" y="83510"/>
            <a:ext cx="911604" cy="954180"/>
          </a:xfrm>
          <a:prstGeom prst="rect">
            <a:avLst/>
          </a:prstGeom>
        </p:spPr>
      </p:pic>
      <p:sp>
        <p:nvSpPr>
          <p:cNvPr id="31" name="Rectangle à coins arrondis 30"/>
          <p:cNvSpPr/>
          <p:nvPr/>
        </p:nvSpPr>
        <p:spPr bwMode="auto">
          <a:xfrm>
            <a:off x="1234430" y="2287841"/>
            <a:ext cx="2090138" cy="4824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Catégories concernées </a:t>
            </a:r>
            <a:r>
              <a:rPr lang="fr-FR" sz="1000" dirty="0" smtClean="0"/>
              <a:t>:</a:t>
            </a:r>
            <a:endParaRPr lang="fr-FR" sz="10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31640" y="1988840"/>
            <a:ext cx="7344816" cy="46085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PHOTO(s) </a:t>
            </a:r>
          </a:p>
          <a:p>
            <a:pPr algn="ctr"/>
            <a:r>
              <a:rPr lang="fr-FR" sz="3200" b="1" dirty="0" smtClean="0"/>
              <a:t>DE </a:t>
            </a:r>
          </a:p>
          <a:p>
            <a:pPr algn="ctr"/>
            <a:r>
              <a:rPr lang="fr-FR" sz="3200" b="1" dirty="0" smtClean="0"/>
              <a:t>L’ACTION</a:t>
            </a:r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17" y="83510"/>
            <a:ext cx="911604" cy="95418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9240"/>
            <a:ext cx="1368152" cy="1080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56</Words>
  <Application>Microsoft Office PowerPoint</Application>
  <PresentationFormat>Affichage à l'écran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ROBERT Delphine</cp:lastModifiedBy>
  <cp:revision>612</cp:revision>
  <dcterms:created xsi:type="dcterms:W3CDTF">2006-11-08T16:46:26Z</dcterms:created>
  <dcterms:modified xsi:type="dcterms:W3CDTF">2019-03-13T15:24:53Z</dcterms:modified>
</cp:coreProperties>
</file>