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89" r:id="rId5"/>
    <p:sldId id="354" r:id="rId6"/>
    <p:sldId id="353" r:id="rId7"/>
  </p:sldIdLst>
  <p:sldSz cx="9144000" cy="6858000" type="screen4x3"/>
  <p:notesSz cx="7099300" cy="10234613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6509"/>
    <a:srgbClr val="E1801F"/>
    <a:srgbClr val="0019B0"/>
    <a:srgbClr val="FF5050"/>
    <a:srgbClr val="0066FF"/>
    <a:srgbClr val="99FF99"/>
    <a:srgbClr val="14286B"/>
    <a:srgbClr val="258B5D"/>
    <a:srgbClr val="B3860A"/>
    <a:srgbClr val="B39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87" autoAdjust="0"/>
    <p:restoredTop sz="95750" autoAdjust="0"/>
  </p:normalViewPr>
  <p:slideViewPr>
    <p:cSldViewPr>
      <p:cViewPr varScale="1">
        <p:scale>
          <a:sx n="105" d="100"/>
          <a:sy n="105" d="100"/>
        </p:scale>
        <p:origin x="408" y="144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1296" y="-114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9DDAE5-824D-4DDC-9FF4-60BD1B00178A}" type="datetimeFigureOut">
              <a:rPr lang="fr-FR" smtClean="0"/>
              <a:pPr/>
              <a:t>13/03/2019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A80A8E-7AAD-4567-BA90-EF029D3ECB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47182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49C98692-3950-4244-8394-C3B596C931B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82559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0FD804-94F2-4F6F-8B46-E92D5FE459DB}" type="slidenum">
              <a:rPr lang="fr-FR" smtClean="0"/>
              <a:pPr/>
              <a:t>1</a:t>
            </a:fld>
            <a:endParaRPr lang="fr-FR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3000650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175" y="0"/>
            <a:ext cx="9140825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75" y="3175"/>
            <a:ext cx="9140825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1547664" y="2060848"/>
            <a:ext cx="6400800" cy="1569660"/>
          </a:xfrm>
          <a:prstGeom prst="rect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4800" dirty="0">
                <a:solidFill>
                  <a:schemeClr val="bg1"/>
                </a:solidFill>
                <a:latin typeface="Arial" charset="0"/>
              </a:rPr>
              <a:t>PROGRAMME EDUCATIF </a:t>
            </a:r>
            <a:r>
              <a:rPr lang="fr-FR" sz="4800" dirty="0" smtClean="0">
                <a:solidFill>
                  <a:schemeClr val="bg1"/>
                </a:solidFill>
                <a:latin typeface="Arial" charset="0"/>
              </a:rPr>
              <a:t>FEDERAL</a:t>
            </a:r>
            <a:r>
              <a:rPr lang="fr-FR" sz="4000" dirty="0" smtClean="0">
                <a:solidFill>
                  <a:schemeClr val="bg1"/>
                </a:solidFill>
                <a:latin typeface="Arial" charset="0"/>
              </a:rPr>
              <a:t> </a:t>
            </a:r>
            <a:endParaRPr lang="fr-FR" sz="4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611188" y="4365625"/>
            <a:ext cx="8001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fr-FR" sz="28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203848" y="3861048"/>
            <a:ext cx="2868329" cy="133752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6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FICHE « ACTION »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165305"/>
            <a:ext cx="1675878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19672" y="6165305"/>
            <a:ext cx="1548707" cy="692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31840" y="6165305"/>
            <a:ext cx="1539515" cy="692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44008" y="6165304"/>
            <a:ext cx="1500233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084168" y="6165304"/>
            <a:ext cx="1597209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668344" y="6159864"/>
            <a:ext cx="1475656" cy="698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681" y="-9909"/>
            <a:ext cx="2093812" cy="21916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763688" y="-99392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rgbClr val="0070C0"/>
                </a:solidFill>
              </a:rPr>
              <a:t> </a:t>
            </a:r>
            <a:endParaRPr lang="fr-FR" sz="3600" b="1" dirty="0">
              <a:solidFill>
                <a:srgbClr val="0070C0"/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3717032"/>
            <a:ext cx="1630991" cy="177281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5" name="Rectangle 24"/>
          <p:cNvSpPr/>
          <p:nvPr/>
        </p:nvSpPr>
        <p:spPr bwMode="auto">
          <a:xfrm>
            <a:off x="1191518" y="2827539"/>
            <a:ext cx="7776864" cy="40050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1200" baseline="0" dirty="0">
              <a:solidFill>
                <a:schemeClr val="tx1"/>
              </a:solidFill>
              <a:latin typeface="Times" pitchFamily="18" charset="0"/>
            </a:endParaRPr>
          </a:p>
          <a:p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26" name="Rectangle à coins arrondis 25"/>
          <p:cNvSpPr/>
          <p:nvPr/>
        </p:nvSpPr>
        <p:spPr bwMode="auto">
          <a:xfrm>
            <a:off x="3851920" y="2636912"/>
            <a:ext cx="2160240" cy="35945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800" b="1" dirty="0" smtClean="0"/>
              <a:t>Résumé de l’action</a:t>
            </a:r>
            <a:endParaRPr kumimoji="0" lang="fr-FR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34" name="Rectangle à coins arrondis 33"/>
          <p:cNvSpPr/>
          <p:nvPr/>
        </p:nvSpPr>
        <p:spPr bwMode="auto">
          <a:xfrm>
            <a:off x="6160070" y="142694"/>
            <a:ext cx="2808312" cy="36004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800" b="1" dirty="0" smtClean="0"/>
              <a:t>Thématiques développées</a:t>
            </a:r>
            <a:endParaRPr kumimoji="0" lang="fr-FR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36" name="Rectangle à coins arrondis 35"/>
          <p:cNvSpPr/>
          <p:nvPr/>
        </p:nvSpPr>
        <p:spPr bwMode="auto">
          <a:xfrm>
            <a:off x="1194073" y="89247"/>
            <a:ext cx="2160240" cy="60170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400" b="1" dirty="0" smtClean="0"/>
              <a:t>Nom du club </a:t>
            </a:r>
            <a:r>
              <a:rPr lang="fr-FR" sz="1000" dirty="0" smtClean="0"/>
              <a:t>: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1194073" y="1254836"/>
            <a:ext cx="2160240" cy="36011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38" name="Rectangle à coins arrondis 37"/>
          <p:cNvSpPr/>
          <p:nvPr/>
        </p:nvSpPr>
        <p:spPr bwMode="auto">
          <a:xfrm>
            <a:off x="1194073" y="894796"/>
            <a:ext cx="2160240" cy="36004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800" b="1" dirty="0" smtClean="0"/>
              <a:t>Nom de l’action</a:t>
            </a:r>
            <a:endParaRPr kumimoji="0" lang="fr-FR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42" name="Rectangle à coins arrondis 41"/>
          <p:cNvSpPr/>
          <p:nvPr/>
        </p:nvSpPr>
        <p:spPr bwMode="auto">
          <a:xfrm>
            <a:off x="1194073" y="1699158"/>
            <a:ext cx="2160240" cy="531441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fr-FR" sz="1400" b="1" dirty="0" smtClean="0"/>
              <a:t>Nb participants</a:t>
            </a:r>
            <a:r>
              <a:rPr lang="fr-FR" sz="1400" dirty="0" smtClean="0"/>
              <a:t> </a:t>
            </a:r>
            <a:r>
              <a:rPr lang="fr-FR" sz="1000" dirty="0" smtClean="0"/>
              <a:t>: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" pitchFamily="18" charset="0"/>
            </a:endParaRPr>
          </a:p>
        </p:txBody>
      </p:sp>
      <p:sp>
        <p:nvSpPr>
          <p:cNvPr id="18" name="Rectangle à coins arrondis 17"/>
          <p:cNvSpPr/>
          <p:nvPr/>
        </p:nvSpPr>
        <p:spPr bwMode="auto">
          <a:xfrm>
            <a:off x="3995936" y="89247"/>
            <a:ext cx="1872208" cy="53483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400" b="1" dirty="0" smtClean="0"/>
              <a:t>Dates </a:t>
            </a:r>
            <a:r>
              <a:rPr lang="fr-FR" sz="1000" dirty="0" smtClean="0"/>
              <a:t>: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348078"/>
              </p:ext>
            </p:extLst>
          </p:nvPr>
        </p:nvGraphicFramePr>
        <p:xfrm>
          <a:off x="6547887" y="636040"/>
          <a:ext cx="1984554" cy="99290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845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52827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REGLES DE VIE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5993"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/>
                        <a:t>      Santé</a:t>
                      </a:r>
                      <a:endParaRPr lang="fr-FR" sz="1200" b="0" dirty="0"/>
                    </a:p>
                    <a:p>
                      <a:pPr algn="l"/>
                      <a:r>
                        <a:rPr lang="fr-FR" sz="1200" dirty="0" smtClean="0"/>
                        <a:t>      Engagement citoyen</a:t>
                      </a:r>
                      <a:endParaRPr lang="fr-FR" sz="1200" b="0" dirty="0"/>
                    </a:p>
                    <a:p>
                      <a:pPr algn="l"/>
                      <a:r>
                        <a:rPr lang="fr-FR" sz="1200" dirty="0" smtClean="0"/>
                        <a:t>      Environnement</a:t>
                      </a:r>
                      <a:endParaRPr lang="fr-FR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 bwMode="auto">
          <a:xfrm>
            <a:off x="6619895" y="1046931"/>
            <a:ext cx="144016" cy="1711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619895" y="1230535"/>
            <a:ext cx="144016" cy="1711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619895" y="1414139"/>
            <a:ext cx="144016" cy="1711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graphicFrame>
        <p:nvGraphicFramePr>
          <p:cNvPr id="20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2834820"/>
              </p:ext>
            </p:extLst>
          </p:nvPr>
        </p:nvGraphicFramePr>
        <p:xfrm>
          <a:off x="6547887" y="1648585"/>
          <a:ext cx="1984554" cy="99290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845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52827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REGLES DE JEU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5993"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/>
                        <a:t>      Fair-play</a:t>
                      </a:r>
                      <a:endParaRPr lang="fr-FR" sz="1200" b="0" dirty="0"/>
                    </a:p>
                    <a:p>
                      <a:pPr algn="l"/>
                      <a:r>
                        <a:rPr lang="fr-FR" sz="1200" dirty="0" smtClean="0"/>
                        <a:t>      Règles</a:t>
                      </a:r>
                      <a:r>
                        <a:rPr lang="fr-FR" sz="1200" baseline="0" dirty="0" smtClean="0"/>
                        <a:t> du jeu et arbitrage</a:t>
                      </a:r>
                      <a:endParaRPr lang="fr-FR" sz="1200" b="0" dirty="0"/>
                    </a:p>
                    <a:p>
                      <a:pPr algn="l"/>
                      <a:r>
                        <a:rPr lang="fr-FR" sz="1200" dirty="0" smtClean="0"/>
                        <a:t>      Culture</a:t>
                      </a:r>
                      <a:r>
                        <a:rPr lang="fr-FR" sz="1200" baseline="0" dirty="0" smtClean="0"/>
                        <a:t> foot</a:t>
                      </a:r>
                      <a:endParaRPr lang="fr-FR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22" name="Rectangle 21"/>
          <p:cNvSpPr/>
          <p:nvPr/>
        </p:nvSpPr>
        <p:spPr bwMode="auto">
          <a:xfrm>
            <a:off x="6619895" y="2059476"/>
            <a:ext cx="144016" cy="1711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619895" y="2243080"/>
            <a:ext cx="144016" cy="1711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6619895" y="2426684"/>
            <a:ext cx="144016" cy="1711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836398"/>
            <a:ext cx="471722" cy="1412776"/>
          </a:xfrm>
          <a:prstGeom prst="rect">
            <a:avLst/>
          </a:prstGeom>
          <a:ln w="38100" cap="sq">
            <a:solidFill>
              <a:schemeClr val="accent6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03790" y="836398"/>
            <a:ext cx="471722" cy="1412776"/>
          </a:xfrm>
          <a:prstGeom prst="rect">
            <a:avLst/>
          </a:prstGeom>
          <a:ln w="38100" cap="sq">
            <a:solidFill>
              <a:schemeClr val="accent6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9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5070" y="836398"/>
            <a:ext cx="471722" cy="1412776"/>
          </a:xfrm>
          <a:prstGeom prst="rect">
            <a:avLst/>
          </a:prstGeom>
          <a:ln w="38100" cap="sq">
            <a:solidFill>
              <a:schemeClr val="accent6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317" y="83510"/>
            <a:ext cx="911604" cy="954180"/>
          </a:xfrm>
          <a:prstGeom prst="rect">
            <a:avLst/>
          </a:prstGeom>
        </p:spPr>
      </p:pic>
      <p:sp>
        <p:nvSpPr>
          <p:cNvPr id="31" name="Rectangle à coins arrondis 30"/>
          <p:cNvSpPr/>
          <p:nvPr/>
        </p:nvSpPr>
        <p:spPr bwMode="auto">
          <a:xfrm>
            <a:off x="1234430" y="2287841"/>
            <a:ext cx="2090138" cy="48245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fr-FR" sz="1400" b="1" dirty="0" smtClean="0"/>
              <a:t>Catégories concernées </a:t>
            </a:r>
            <a:r>
              <a:rPr lang="fr-FR" sz="1000" dirty="0" smtClean="0"/>
              <a:t>:</a:t>
            </a:r>
            <a:endParaRPr lang="fr-FR" sz="1000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09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763688" y="0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rgbClr val="0070C0"/>
                </a:solidFill>
              </a:rPr>
              <a:t> </a:t>
            </a:r>
            <a:endParaRPr lang="fr-FR" sz="3600" b="1" dirty="0">
              <a:solidFill>
                <a:srgbClr val="0070C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331640" y="1988840"/>
            <a:ext cx="7344816" cy="460851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fr-FR" sz="3200" b="1" dirty="0" smtClean="0"/>
          </a:p>
          <a:p>
            <a:pPr algn="ctr"/>
            <a:endParaRPr lang="fr-FR" sz="3200" b="1" dirty="0" smtClean="0"/>
          </a:p>
          <a:p>
            <a:pPr algn="ctr"/>
            <a:endParaRPr lang="fr-FR" sz="3200" b="1" dirty="0" smtClean="0"/>
          </a:p>
          <a:p>
            <a:pPr algn="ctr"/>
            <a:r>
              <a:rPr lang="fr-FR" sz="3200" b="1" dirty="0" smtClean="0"/>
              <a:t>PHOTO(s) </a:t>
            </a:r>
          </a:p>
          <a:p>
            <a:pPr algn="ctr"/>
            <a:r>
              <a:rPr lang="fr-FR" sz="3200" b="1" dirty="0" smtClean="0"/>
              <a:t>DE </a:t>
            </a:r>
          </a:p>
          <a:p>
            <a:pPr algn="ctr"/>
            <a:r>
              <a:rPr lang="fr-FR" sz="3200" b="1" dirty="0" smtClean="0"/>
              <a:t>L’ACTION</a:t>
            </a:r>
          </a:p>
          <a:p>
            <a:pPr algn="ctr"/>
            <a:endParaRPr lang="fr-FR" sz="3200" b="1" dirty="0" smtClean="0"/>
          </a:p>
          <a:p>
            <a:pPr algn="ctr"/>
            <a:endParaRPr lang="fr-FR" sz="3200" b="1" dirty="0" smtClean="0"/>
          </a:p>
          <a:p>
            <a:pPr algn="ctr"/>
            <a:endParaRPr lang="fr-FR" sz="32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16632"/>
            <a:ext cx="7704856" cy="16313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317" y="83510"/>
            <a:ext cx="911604" cy="95418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69240"/>
            <a:ext cx="1368152" cy="10800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ouvelle présentation">
  <a:themeElements>
    <a:clrScheme name="Nouvelle pré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ouvelle pré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80B9579429CF4F8381AB417F9F5BDC" ma:contentTypeVersion="1" ma:contentTypeDescription="Crée un document." ma:contentTypeScope="" ma:versionID="35461d2b855241006c57675daa95dcc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925a11e336e3fa0231ac2070ef03d4b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Date de début de planification" ma:description="" ma:internalName="PublishingStartDate">
      <xsd:simpleType>
        <xsd:restriction base="dms:Unknown"/>
      </xsd:simpleType>
    </xsd:element>
    <xsd:element name="PublishingExpirationDate" ma:index="9" nillable="true" ma:displayName="Date de fin de planification" ma:description="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68F919-6294-447C-A6D9-4D11662B45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D44CAB8-42E6-4DB6-B19E-A388AB9B9C4C}">
  <ds:schemaRefs>
    <ds:schemaRef ds:uri="http://purl.org/dc/dcmitype/"/>
    <ds:schemaRef ds:uri="http://www.w3.org/XML/1998/namespace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sharepoint/v3"/>
    <ds:schemaRef ds:uri="http://schemas.openxmlformats.org/package/2006/metadata/core-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18DA4304-3A13-464C-8D02-42E8E2D463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5591</TotalTime>
  <Words>56</Words>
  <Application>Microsoft Office PowerPoint</Application>
  <PresentationFormat>Affichage à l'écran (4:3)</PresentationFormat>
  <Paragraphs>28</Paragraphs>
  <Slides>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6" baseType="lpstr">
      <vt:lpstr>Arial</vt:lpstr>
      <vt:lpstr>Times</vt:lpstr>
      <vt:lpstr>Nouvelle présentation</vt:lpstr>
      <vt:lpstr>Présentation PowerPoint</vt:lpstr>
      <vt:lpstr>Présentation PowerPoint</vt:lpstr>
      <vt:lpstr>Présentation PowerPoint</vt:lpstr>
    </vt:vector>
  </TitlesOfParts>
  <Company>..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.. ..</dc:creator>
  <cp:lastModifiedBy>ROBERT Delphine</cp:lastModifiedBy>
  <cp:revision>612</cp:revision>
  <dcterms:created xsi:type="dcterms:W3CDTF">2006-11-08T16:46:26Z</dcterms:created>
  <dcterms:modified xsi:type="dcterms:W3CDTF">2019-03-13T15:24:53Z</dcterms:modified>
</cp:coreProperties>
</file>