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CF3EF-00BD-EF0A-85E6-14D4CF197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11991E-C82B-C1A3-E8BB-E7B12B1DC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DE011E-50C3-3B07-EC3F-4F68F366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B1532-AFAC-DAFF-DEB8-22FECDD0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148B8-0EC5-7B2C-7A1B-BAA9F47B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1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5541F-3BB1-7682-ED6B-2AB731E3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6B350C-974F-EF78-D46B-9F8822871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39E415-274F-D2C5-DD07-E95604F5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BF99CA-A0A7-AB25-4645-ED99ECFB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0268C-9923-F55A-D3BB-BE8ACFD5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9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883818A-78CA-85CD-7143-31AD91B2D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8AA5CC-CC6F-7675-E14A-1518C13AF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CA8A34-07B1-0C50-1B8C-503E11C3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506F0F-97D8-0FC1-935F-7954DB72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F23DE3-CF74-D13A-59BC-A797DF95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85D4C-501E-59EB-0AEF-3D45A531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720274-87ED-47F5-4C88-7BAA40CA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7573E-A784-8B51-2F5B-FE8CB378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1ACDDC-2922-FA6F-A40B-5854C84C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9FD8F1-21A3-F994-5900-09DEAFF5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5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1AB1D-5B31-D39B-01C8-092B337D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BB9BCA-08CD-367A-F377-7771034AD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6E8C7-FE30-C91A-646F-24409D7D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D0A39-F1A8-E691-29F5-7A3B213B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323409-47EA-44BC-1954-7C3E20EB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FA7A7-A732-B12E-C540-B0F9D42D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12CC1-F88D-76E8-9FE0-C5EB0E343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3C1854-30DD-6A14-FE05-AFD0D9CEB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6B2E01-8AAD-B60F-F629-53517AA3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D5A329-18B3-B99A-5EEE-AF503340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C8E333-2B14-1845-94FA-F6182B7F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4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9BD72-33CF-E901-F9AF-0CECE9D7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BE8A23-BAFE-2EEF-C7D0-0387F04C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E85AFC-C79E-8017-0687-B6D09E0B3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56691B-9DF6-AA06-FBA2-2AE6F6FCF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D4F8E4-3F63-DA71-79CA-1794F6E9E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5D03F3-5D50-4EBB-C961-A863BCFD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5B749A-C556-478D-FA14-1DB41A4D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B2C25E-6C3C-CDF0-4439-881725A9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0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5AB12-8723-FE11-9F56-AC463B25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9C3424-7085-E835-0B28-1298D47A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447658-5333-5F11-4788-D7B1B06B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998BE2-CFB4-FF15-6668-3DD33F9E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4BD1AB-0267-F9B8-0B07-FFBFD63A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F23B66-369C-7532-817A-FA96B260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AB0D2B-ECC4-1105-362E-85F18B8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87607-AA8F-639E-EAF0-5A640377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5A0BD-B63C-174F-91F2-38380DAD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BC9CFA-87B4-C6DC-A6A9-1032BED88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08F773-0292-4D59-D090-C81FFAAB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2DCC5-029B-5B13-7E61-DA0BE1D1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2DDB6A-6C10-4E91-A252-381104C5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8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CF3E1-F505-F450-2384-2E6C4B86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BBEDD1-9930-30ED-D906-38D6B0AE1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BA81F6-63DD-18CC-8333-11384398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BD968D-DEBF-A02C-E436-E0F28888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FAE518-EAF3-C7F5-F6BE-4FEF8D1B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81A17F-FFC4-EC00-F253-D8CD00AC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5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DF9F81-2515-E0D1-575F-1F0E9D8B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0158D7-9186-D08E-8B93-825118EE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7F9314-D519-D988-9A48-A9130149C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EB98-77B6-404A-B454-0E6FC9C6AF00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5975C9-A1A6-284A-685E-B35DF4AD4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BB552-120C-6F74-6F30-B4B288EA2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B913-A0E5-406A-8B09-BB62AB3CD23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2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CE70CF52-895E-B564-7528-1D27385B0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45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ethan.coheleach@icloud.com</dc:creator>
  <cp:lastModifiedBy>ethan.coheleach@icloud.com</cp:lastModifiedBy>
  <cp:revision>1</cp:revision>
  <dcterms:created xsi:type="dcterms:W3CDTF">2023-01-09T08:21:59Z</dcterms:created>
  <dcterms:modified xsi:type="dcterms:W3CDTF">2023-01-09T08:27:29Z</dcterms:modified>
</cp:coreProperties>
</file>