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2292" y="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1" y="6218863"/>
            <a:ext cx="686331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14350" y="2336802"/>
            <a:ext cx="5829300" cy="243968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14350" y="4815476"/>
            <a:ext cx="5829300" cy="1599605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2824" y="6604000"/>
            <a:ext cx="6860824" cy="2549451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1710379-2B75-462D-8F14-710458647655}" type="datetimeFigureOut">
              <a:rPr lang="fr-FR" smtClean="0"/>
              <a:pPr/>
              <a:t>01/11/2022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13764F-6CAD-4131-8FA6-BD20C6CAE4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1975106"/>
            <a:ext cx="6172200" cy="584809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0379-2B75-462D-8F14-710458647655}" type="datetimeFigureOut">
              <a:rPr lang="fr-FR" smtClean="0"/>
              <a:pPr/>
              <a:t>01/11/2022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764F-6CAD-4131-8FA6-BD20C6CAE4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133010" y="366187"/>
            <a:ext cx="1333103" cy="745701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743450" cy="745701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0379-2B75-462D-8F14-710458647655}" type="datetimeFigureOut">
              <a:rPr lang="fr-FR" smtClean="0"/>
              <a:pPr/>
              <a:t>01/11/2022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764F-6CAD-4131-8FA6-BD20C6CAE4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0379-2B75-462D-8F14-710458647655}" type="datetimeFigureOut">
              <a:rPr lang="fr-FR" smtClean="0"/>
              <a:pPr/>
              <a:t>01/11/2022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764F-6CAD-4131-8FA6-BD20C6CAE4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82" y="1412949"/>
            <a:ext cx="5829300" cy="24384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942035" y="3908949"/>
            <a:ext cx="3429000" cy="1939851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0379-2B75-462D-8F14-710458647655}" type="datetimeFigureOut">
              <a:rPr lang="fr-FR" smtClean="0"/>
              <a:pPr/>
              <a:t>01/11/2022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764F-6CAD-4131-8FA6-BD20C6CAE4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2727510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2587698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0379-2B75-462D-8F14-710458647655}" type="datetimeFigureOut">
              <a:rPr lang="fr-FR" smtClean="0"/>
              <a:pPr/>
              <a:t>01/11/2022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764F-6CAD-4131-8FA6-BD20C6CAE4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7213600"/>
            <a:ext cx="303014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3483770" y="7213600"/>
            <a:ext cx="303133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42900" y="1925726"/>
            <a:ext cx="303014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1925726"/>
            <a:ext cx="303133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0379-2B75-462D-8F14-710458647655}" type="datetimeFigureOut">
              <a:rPr lang="fr-FR" smtClean="0"/>
              <a:pPr/>
              <a:t>01/11/2022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764F-6CAD-4131-8FA6-BD20C6CAE4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0379-2B75-462D-8F14-710458647655}" type="datetimeFigureOut">
              <a:rPr lang="fr-FR" smtClean="0"/>
              <a:pPr/>
              <a:t>01/11/2022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764F-6CAD-4131-8FA6-BD20C6CAE4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0379-2B75-462D-8F14-710458647655}" type="datetimeFigureOut">
              <a:rPr lang="fr-FR" smtClean="0"/>
              <a:pPr/>
              <a:t>01/11/2022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764F-6CAD-4131-8FA6-BD20C6CAE4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6502400"/>
            <a:ext cx="5611332" cy="6096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314700" y="7140136"/>
            <a:ext cx="2980944" cy="12192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685800" y="365760"/>
            <a:ext cx="5609844" cy="6096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045274" y="8543925"/>
            <a:ext cx="1440180" cy="487680"/>
          </a:xfrm>
        </p:spPr>
        <p:txBody>
          <a:bodyPr/>
          <a:lstStyle/>
          <a:p>
            <a:fld id="{11710379-2B75-462D-8F14-710458647655}" type="datetimeFigureOut">
              <a:rPr lang="fr-FR" smtClean="0"/>
              <a:pPr/>
              <a:t>01/11/2022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764F-6CAD-4131-8FA6-BD20C6CAE4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55924" y="7257870"/>
            <a:ext cx="5372100" cy="864309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1450" y="253291"/>
            <a:ext cx="6515100" cy="585216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710379-2B75-462D-8F14-710458647655}" type="datetimeFigureOut">
              <a:rPr lang="fr-FR" smtClean="0"/>
              <a:pPr/>
              <a:t>01/11/2022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285054" y="8543926"/>
            <a:ext cx="1763011" cy="48683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13764F-6CAD-4131-8FA6-BD20C6CAE4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450" y="6486830"/>
            <a:ext cx="6056574" cy="750229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537328" y="6669325"/>
            <a:ext cx="2851502" cy="192414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-40170" y="7713364"/>
            <a:ext cx="2851502" cy="1117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6498084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6358272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537328" y="6669325"/>
            <a:ext cx="2851502" cy="192414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-40170" y="7713364"/>
            <a:ext cx="2851502" cy="1117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342900" y="1975105"/>
            <a:ext cx="61722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5045274" y="8543925"/>
            <a:ext cx="1440180" cy="48768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1710379-2B75-462D-8F14-710458647655}" type="datetimeFigureOut">
              <a:rPr lang="fr-FR" smtClean="0"/>
              <a:pPr/>
              <a:t>01/11/2022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285054" y="8543926"/>
            <a:ext cx="1763011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6485454" y="8543926"/>
            <a:ext cx="27432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13764F-6CAD-4131-8FA6-BD20C6CAE4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5607_Meurthe_et_mosel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92" y="142844"/>
            <a:ext cx="795520" cy="1023936"/>
          </a:xfrm>
          <a:prstGeom prst="rect">
            <a:avLst/>
          </a:prstGeom>
        </p:spPr>
      </p:pic>
      <p:pic>
        <p:nvPicPr>
          <p:cNvPr id="8" name="Image 7" descr="LIGUE GRAND ES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52" y="142844"/>
            <a:ext cx="785818" cy="1011449"/>
          </a:xfrm>
          <a:prstGeom prst="rect">
            <a:avLst/>
          </a:prstGeom>
        </p:spPr>
      </p:pic>
      <p:pic>
        <p:nvPicPr>
          <p:cNvPr id="9" name="Image 8" descr="fff-pef-logo-2021-sit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28802" y="142844"/>
            <a:ext cx="1500174" cy="1125131"/>
          </a:xfrm>
          <a:prstGeom prst="rect">
            <a:avLst/>
          </a:prstGeom>
        </p:spPr>
      </p:pic>
      <p:pic>
        <p:nvPicPr>
          <p:cNvPr id="13" name="Image 12" descr="logo csb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14818" y="142844"/>
            <a:ext cx="747710" cy="1087188"/>
          </a:xfrm>
          <a:prstGeom prst="rect">
            <a:avLst/>
          </a:prstGeom>
        </p:spPr>
      </p:pic>
      <p:sp>
        <p:nvSpPr>
          <p:cNvPr id="15" name="ZoneTexte 14"/>
          <p:cNvSpPr txBox="1"/>
          <p:nvPr/>
        </p:nvSpPr>
        <p:spPr>
          <a:xfrm>
            <a:off x="571480" y="1643042"/>
            <a:ext cx="5715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 smtClean="0">
                <a:latin typeface="AR BERKLEY" pitchFamily="2" charset="0"/>
              </a:rPr>
              <a:t>Découverte caserne de pompiers</a:t>
            </a:r>
            <a:endParaRPr lang="fr-FR" b="1" u="sng" dirty="0">
              <a:latin typeface="AR BERKLEY" pitchFamily="2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42852" y="6286512"/>
            <a:ext cx="65722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400" b="1" dirty="0" smtClean="0"/>
          </a:p>
          <a:p>
            <a:endParaRPr lang="fr-FR" sz="1400" b="1" dirty="0" smtClean="0"/>
          </a:p>
          <a:p>
            <a:r>
              <a:rPr lang="fr-FR" sz="1300" b="1" dirty="0" smtClean="0"/>
              <a:t>Lors de la première semaine des vacances scolaires de la Toussaint, les jeunes de l’école de </a:t>
            </a:r>
            <a:r>
              <a:rPr lang="fr-FR" sz="1300" b="1" dirty="0" smtClean="0">
                <a:solidFill>
                  <a:schemeClr val="bg1"/>
                </a:solidFill>
              </a:rPr>
              <a:t>foot se sont déplacés à la caserne des pompiers de Pont à </a:t>
            </a:r>
            <a:r>
              <a:rPr lang="fr-FR" sz="1300" b="1" dirty="0" smtClean="0"/>
              <a:t>Mousson</a:t>
            </a:r>
          </a:p>
          <a:p>
            <a:endParaRPr lang="fr-FR" sz="1300" b="1" dirty="0" smtClean="0">
              <a:solidFill>
                <a:schemeClr val="bg1"/>
              </a:solidFill>
            </a:endParaRPr>
          </a:p>
          <a:p>
            <a:r>
              <a:rPr lang="fr-FR" sz="1300" b="1" dirty="0" smtClean="0">
                <a:solidFill>
                  <a:schemeClr val="bg1"/>
                </a:solidFill>
              </a:rPr>
              <a:t>Les objectifs de cette sorties étaient:</a:t>
            </a:r>
          </a:p>
          <a:p>
            <a:pPr>
              <a:buFontTx/>
              <a:buChar char="-"/>
            </a:pPr>
            <a:r>
              <a:rPr lang="fr-FR" sz="1300" b="1" dirty="0" smtClean="0">
                <a:solidFill>
                  <a:schemeClr val="bg1"/>
                </a:solidFill>
              </a:rPr>
              <a:t>Découvrir le rôle de pompiers</a:t>
            </a:r>
          </a:p>
          <a:p>
            <a:pPr>
              <a:buFontTx/>
              <a:buChar char="-"/>
            </a:pPr>
            <a:r>
              <a:rPr lang="fr-FR" sz="1300" b="1" dirty="0" smtClean="0">
                <a:solidFill>
                  <a:schemeClr val="bg1"/>
                </a:solidFill>
              </a:rPr>
              <a:t>Initiation rapide aux gestes de 1 er secours </a:t>
            </a:r>
          </a:p>
          <a:p>
            <a:pPr>
              <a:buFontTx/>
              <a:buChar char="-"/>
            </a:pPr>
            <a:r>
              <a:rPr lang="fr-FR" sz="1300" b="1" dirty="0" smtClean="0">
                <a:solidFill>
                  <a:schemeClr val="bg1"/>
                </a:solidFill>
              </a:rPr>
              <a:t>Jeu de rôle (je me mets dans la peau d’un pompier)</a:t>
            </a:r>
          </a:p>
          <a:p>
            <a:pPr>
              <a:buFontTx/>
              <a:buChar char="-"/>
            </a:pPr>
            <a:endParaRPr lang="fr-FR" sz="1300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fr-FR" sz="1300" b="1" dirty="0" smtClean="0">
                <a:solidFill>
                  <a:schemeClr val="bg1"/>
                </a:solidFill>
              </a:rPr>
              <a:t>Les jeunes sortent ravi de cette matinée, et un partenariat avec la partenaire s’est effectué pour effectuer la formation aux éducateurs des gestes de premiers secours</a:t>
            </a:r>
          </a:p>
          <a:p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71480" y="2071670"/>
            <a:ext cx="56436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u="sng" dirty="0" smtClean="0">
                <a:latin typeface="AR BERKLEY" pitchFamily="2" charset="0"/>
              </a:rPr>
              <a:t>Public ciblé</a:t>
            </a:r>
          </a:p>
          <a:p>
            <a:pPr algn="ctr"/>
            <a:endParaRPr lang="fr-FR" sz="1400" b="1" u="sng" dirty="0" smtClean="0">
              <a:latin typeface="AR BERKLEY" pitchFamily="2" charset="0"/>
            </a:endParaRPr>
          </a:p>
          <a:p>
            <a:pPr algn="ctr"/>
            <a:r>
              <a:rPr lang="fr-FR" sz="1400" b="1" u="sng" dirty="0" smtClean="0">
                <a:latin typeface="AR BERKLEY" pitchFamily="2" charset="0"/>
              </a:rPr>
              <a:t>Toutes l’écoles de foot</a:t>
            </a:r>
            <a:endParaRPr lang="fr-FR" sz="1400" b="1" u="sng" dirty="0">
              <a:latin typeface="AR BERKLEY" pitchFamily="2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143380" y="3214678"/>
            <a:ext cx="23574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lgerian" pitchFamily="82" charset="0"/>
              </a:rPr>
              <a:t>Santé</a:t>
            </a:r>
            <a:endParaRPr lang="fr-FR" sz="1400" dirty="0">
              <a:latin typeface="Algerian" pitchFamily="82" charset="0"/>
            </a:endParaRPr>
          </a:p>
        </p:txBody>
      </p:sp>
      <p:pic>
        <p:nvPicPr>
          <p:cNvPr id="20" name="Image 19" descr="SANTÉ_BIEN-ÊTRE_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428868" y="2786050"/>
            <a:ext cx="1870715" cy="1557038"/>
          </a:xfrm>
          <a:prstGeom prst="rect">
            <a:avLst/>
          </a:prstGeom>
        </p:spPr>
      </p:pic>
      <p:pic>
        <p:nvPicPr>
          <p:cNvPr id="21" name="Image 20" descr="pp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2852" y="4071934"/>
            <a:ext cx="1904988" cy="1071556"/>
          </a:xfrm>
          <a:prstGeom prst="rect">
            <a:avLst/>
          </a:prstGeom>
        </p:spPr>
      </p:pic>
      <p:pic>
        <p:nvPicPr>
          <p:cNvPr id="22" name="Image 21" descr="pp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714884" y="3714744"/>
            <a:ext cx="1928826" cy="2571768"/>
          </a:xfrm>
          <a:prstGeom prst="rect">
            <a:avLst/>
          </a:prstGeom>
        </p:spPr>
      </p:pic>
      <p:pic>
        <p:nvPicPr>
          <p:cNvPr id="23" name="Image 22" descr="pp4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786058" y="4071934"/>
            <a:ext cx="1142984" cy="1462935"/>
          </a:xfrm>
          <a:prstGeom prst="rect">
            <a:avLst/>
          </a:prstGeom>
        </p:spPr>
      </p:pic>
      <p:pic>
        <p:nvPicPr>
          <p:cNvPr id="24" name="Image 23" descr="pp2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42852" y="5357818"/>
            <a:ext cx="2285991" cy="1285870"/>
          </a:xfrm>
          <a:prstGeom prst="rect">
            <a:avLst/>
          </a:prstGeom>
        </p:spPr>
      </p:pic>
      <p:pic>
        <p:nvPicPr>
          <p:cNvPr id="25" name="Image 24" descr="pp3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786190" y="5214942"/>
            <a:ext cx="759723" cy="1357322"/>
          </a:xfrm>
          <a:prstGeom prst="rect">
            <a:avLst/>
          </a:prstGeom>
        </p:spPr>
      </p:pic>
    </p:spTree>
  </p:cSld>
  <p:clrMapOvr>
    <a:masterClrMapping/>
  </p:clrMapOvr>
  <p:transition>
    <p:pull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</TotalTime>
  <Words>101</Words>
  <Application>Microsoft Office PowerPoint</Application>
  <PresentationFormat>Affichage à l'écran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Algerian</vt:lpstr>
      <vt:lpstr>AR BERKLEY</vt:lpstr>
      <vt:lpstr>Lucida Sans Unicode</vt:lpstr>
      <vt:lpstr>Verdana</vt:lpstr>
      <vt:lpstr>Wingdings 2</vt:lpstr>
      <vt:lpstr>Wingdings 3</vt:lpstr>
      <vt:lpstr>Rotonde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mickael boffin</dc:creator>
  <cp:lastModifiedBy>LAKEHAL Caroline</cp:lastModifiedBy>
  <cp:revision>4</cp:revision>
  <dcterms:created xsi:type="dcterms:W3CDTF">2022-10-11T14:41:33Z</dcterms:created>
  <dcterms:modified xsi:type="dcterms:W3CDTF">2022-11-01T12:58:46Z</dcterms:modified>
</cp:coreProperties>
</file>