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72" r:id="rId10"/>
    <p:sldId id="276" r:id="rId11"/>
    <p:sldId id="278" r:id="rId12"/>
    <p:sldId id="267" r:id="rId13"/>
    <p:sldId id="266" r:id="rId14"/>
    <p:sldId id="269" r:id="rId15"/>
    <p:sldId id="277" r:id="rId16"/>
    <p:sldId id="270" r:id="rId17"/>
    <p:sldId id="271" r:id="rId18"/>
    <p:sldId id="273" r:id="rId19"/>
    <p:sldId id="275" r:id="rId20"/>
    <p:sldId id="279" r:id="rId21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99F4F-CAC6-44A4-B9C0-4759C3AB754E}" v="34" dt="2025-03-14T10:40:35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FEBVRE Olivier" userId="d2182cb2-050b-47f5-9c8a-9689329bb5cd" providerId="ADAL" clId="{34FF6A9C-6784-4EB3-97EC-FD20DAEB0A82}"/>
    <pc:docChg chg="undo custSel addSld delSld modSld sldOrd">
      <pc:chgData name="LEFEBVRE Olivier" userId="d2182cb2-050b-47f5-9c8a-9689329bb5cd" providerId="ADAL" clId="{34FF6A9C-6784-4EB3-97EC-FD20DAEB0A82}" dt="2022-04-08T16:47:22.808" v="1862" actId="20577"/>
      <pc:docMkLst>
        <pc:docMk/>
      </pc:docMkLst>
      <pc:sldChg chg="addSp delSp modSp mod">
        <pc:chgData name="LEFEBVRE Olivier" userId="d2182cb2-050b-47f5-9c8a-9689329bb5cd" providerId="ADAL" clId="{34FF6A9C-6784-4EB3-97EC-FD20DAEB0A82}" dt="2022-03-24T11:05:38.213" v="1800" actId="1076"/>
        <pc:sldMkLst>
          <pc:docMk/>
          <pc:sldMk cId="506050415" sldId="256"/>
        </pc:sldMkLst>
      </pc:sldChg>
      <pc:sldChg chg="addSp delSp modSp mod">
        <pc:chgData name="LEFEBVRE Olivier" userId="d2182cb2-050b-47f5-9c8a-9689329bb5cd" providerId="ADAL" clId="{34FF6A9C-6784-4EB3-97EC-FD20DAEB0A82}" dt="2022-04-08T16:46:41.302" v="1827" actId="1076"/>
        <pc:sldMkLst>
          <pc:docMk/>
          <pc:sldMk cId="1683252875" sldId="260"/>
        </pc:sldMkLst>
      </pc:sldChg>
      <pc:sldChg chg="addSp modSp mod">
        <pc:chgData name="LEFEBVRE Olivier" userId="d2182cb2-050b-47f5-9c8a-9689329bb5cd" providerId="ADAL" clId="{34FF6A9C-6784-4EB3-97EC-FD20DAEB0A82}" dt="2022-03-24T10:33:33.782" v="1691" actId="20577"/>
        <pc:sldMkLst>
          <pc:docMk/>
          <pc:sldMk cId="3416855603" sldId="262"/>
        </pc:sldMkLst>
      </pc:sldChg>
      <pc:sldChg chg="modSp mod">
        <pc:chgData name="LEFEBVRE Olivier" userId="d2182cb2-050b-47f5-9c8a-9689329bb5cd" providerId="ADAL" clId="{34FF6A9C-6784-4EB3-97EC-FD20DAEB0A82}" dt="2022-03-24T10:34:10.597" v="1694" actId="20577"/>
        <pc:sldMkLst>
          <pc:docMk/>
          <pc:sldMk cId="2243566508" sldId="263"/>
        </pc:sldMkLst>
      </pc:sldChg>
      <pc:sldChg chg="modSp mod">
        <pc:chgData name="LEFEBVRE Olivier" userId="d2182cb2-050b-47f5-9c8a-9689329bb5cd" providerId="ADAL" clId="{34FF6A9C-6784-4EB3-97EC-FD20DAEB0A82}" dt="2022-03-24T08:08:41.683" v="516" actId="20577"/>
        <pc:sldMkLst>
          <pc:docMk/>
          <pc:sldMk cId="2258286416" sldId="266"/>
        </pc:sldMkLst>
      </pc:sldChg>
      <pc:sldChg chg="addSp modSp mod">
        <pc:chgData name="LEFEBVRE Olivier" userId="d2182cb2-050b-47f5-9c8a-9689329bb5cd" providerId="ADAL" clId="{34FF6A9C-6784-4EB3-97EC-FD20DAEB0A82}" dt="2022-03-24T10:39:48.491" v="1788" actId="1076"/>
        <pc:sldMkLst>
          <pc:docMk/>
          <pc:sldMk cId="3870836432" sldId="267"/>
        </pc:sldMkLst>
      </pc:sldChg>
      <pc:sldChg chg="delSp modSp mod">
        <pc:chgData name="LEFEBVRE Olivier" userId="d2182cb2-050b-47f5-9c8a-9689329bb5cd" providerId="ADAL" clId="{34FF6A9C-6784-4EB3-97EC-FD20DAEB0A82}" dt="2022-03-31T07:35:38.976" v="1824"/>
        <pc:sldMkLst>
          <pc:docMk/>
          <pc:sldMk cId="2006313251" sldId="270"/>
        </pc:sldMkLst>
      </pc:sldChg>
      <pc:sldChg chg="modSp mod ord">
        <pc:chgData name="LEFEBVRE Olivier" userId="d2182cb2-050b-47f5-9c8a-9689329bb5cd" providerId="ADAL" clId="{34FF6A9C-6784-4EB3-97EC-FD20DAEB0A82}" dt="2022-03-24T10:37:36.139" v="1746" actId="6549"/>
        <pc:sldMkLst>
          <pc:docMk/>
          <pc:sldMk cId="2911528956" sldId="272"/>
        </pc:sldMkLst>
      </pc:sldChg>
      <pc:sldChg chg="addSp delSp modSp mod">
        <pc:chgData name="LEFEBVRE Olivier" userId="d2182cb2-050b-47f5-9c8a-9689329bb5cd" providerId="ADAL" clId="{34FF6A9C-6784-4EB3-97EC-FD20DAEB0A82}" dt="2022-03-24T10:22:47.010" v="1601" actId="1076"/>
        <pc:sldMkLst>
          <pc:docMk/>
          <pc:sldMk cId="2905106027" sldId="273"/>
        </pc:sldMkLst>
      </pc:sldChg>
      <pc:sldChg chg="del">
        <pc:chgData name="LEFEBVRE Olivier" userId="d2182cb2-050b-47f5-9c8a-9689329bb5cd" providerId="ADAL" clId="{34FF6A9C-6784-4EB3-97EC-FD20DAEB0A82}" dt="2022-03-24T10:08:33.961" v="787" actId="47"/>
        <pc:sldMkLst>
          <pc:docMk/>
          <pc:sldMk cId="3003451250" sldId="274"/>
        </pc:sldMkLst>
      </pc:sldChg>
      <pc:sldChg chg="addSp delSp modSp mod">
        <pc:chgData name="LEFEBVRE Olivier" userId="d2182cb2-050b-47f5-9c8a-9689329bb5cd" providerId="ADAL" clId="{34FF6A9C-6784-4EB3-97EC-FD20DAEB0A82}" dt="2022-03-24T10:14:47.922" v="1287" actId="20577"/>
        <pc:sldMkLst>
          <pc:docMk/>
          <pc:sldMk cId="950178009" sldId="275"/>
        </pc:sldMkLst>
      </pc:sldChg>
      <pc:sldChg chg="modSp mod">
        <pc:chgData name="LEFEBVRE Olivier" userId="d2182cb2-050b-47f5-9c8a-9689329bb5cd" providerId="ADAL" clId="{34FF6A9C-6784-4EB3-97EC-FD20DAEB0A82}" dt="2022-04-08T16:47:22.808" v="1862" actId="20577"/>
        <pc:sldMkLst>
          <pc:docMk/>
          <pc:sldMk cId="2146833483" sldId="278"/>
        </pc:sldMkLst>
      </pc:sldChg>
      <pc:sldChg chg="addSp delSp modSp add mod">
        <pc:chgData name="LEFEBVRE Olivier" userId="d2182cb2-050b-47f5-9c8a-9689329bb5cd" providerId="ADAL" clId="{34FF6A9C-6784-4EB3-97EC-FD20DAEB0A82}" dt="2022-03-24T11:05:08.406" v="1790" actId="478"/>
        <pc:sldMkLst>
          <pc:docMk/>
          <pc:sldMk cId="12927403" sldId="279"/>
        </pc:sldMkLst>
      </pc:sldChg>
    </pc:docChg>
  </pc:docChgLst>
  <pc:docChgLst>
    <pc:chgData name="LEFEBVRE Olivier" userId="d2182cb2-050b-47f5-9c8a-9689329bb5cd" providerId="ADAL" clId="{78999F4F-CAC6-44A4-B9C0-4759C3AB754E}"/>
    <pc:docChg chg="undo custSel modSld">
      <pc:chgData name="LEFEBVRE Olivier" userId="d2182cb2-050b-47f5-9c8a-9689329bb5cd" providerId="ADAL" clId="{78999F4F-CAC6-44A4-B9C0-4759C3AB754E}" dt="2025-03-14T10:42:10.082" v="886" actId="1076"/>
      <pc:docMkLst>
        <pc:docMk/>
      </pc:docMkLst>
      <pc:sldChg chg="addSp delSp modSp mod">
        <pc:chgData name="LEFEBVRE Olivier" userId="d2182cb2-050b-47f5-9c8a-9689329bb5cd" providerId="ADAL" clId="{78999F4F-CAC6-44A4-B9C0-4759C3AB754E}" dt="2025-03-13T08:18:26.927" v="16" actId="14100"/>
        <pc:sldMkLst>
          <pc:docMk/>
          <pc:sldMk cId="506050415" sldId="256"/>
        </pc:sldMkLst>
        <pc:spChg chg="del">
          <ac:chgData name="LEFEBVRE Olivier" userId="d2182cb2-050b-47f5-9c8a-9689329bb5cd" providerId="ADAL" clId="{78999F4F-CAC6-44A4-B9C0-4759C3AB754E}" dt="2025-03-13T08:18:14.099" v="10" actId="478"/>
          <ac:spMkLst>
            <pc:docMk/>
            <pc:sldMk cId="506050415" sldId="256"/>
            <ac:spMk id="2" creationId="{00000000-0000-0000-0000-000000000000}"/>
          </ac:spMkLst>
        </pc:spChg>
        <pc:spChg chg="del">
          <ac:chgData name="LEFEBVRE Olivier" userId="d2182cb2-050b-47f5-9c8a-9689329bb5cd" providerId="ADAL" clId="{78999F4F-CAC6-44A4-B9C0-4759C3AB754E}" dt="2025-03-13T08:17:58.278" v="4" actId="478"/>
          <ac:spMkLst>
            <pc:docMk/>
            <pc:sldMk cId="506050415" sldId="256"/>
            <ac:spMk id="3" creationId="{73F92C83-3ABA-6741-A794-797404FE2B88}"/>
          </ac:spMkLst>
        </pc:spChg>
        <pc:spChg chg="mod">
          <ac:chgData name="LEFEBVRE Olivier" userId="d2182cb2-050b-47f5-9c8a-9689329bb5cd" providerId="ADAL" clId="{78999F4F-CAC6-44A4-B9C0-4759C3AB754E}" dt="2025-03-13T08:18:09.951" v="8" actId="255"/>
          <ac:spMkLst>
            <pc:docMk/>
            <pc:sldMk cId="506050415" sldId="256"/>
            <ac:spMk id="5" creationId="{00000000-0000-0000-0000-000000000000}"/>
          </ac:spMkLst>
        </pc:spChg>
        <pc:spChg chg="del">
          <ac:chgData name="LEFEBVRE Olivier" userId="d2182cb2-050b-47f5-9c8a-9689329bb5cd" providerId="ADAL" clId="{78999F4F-CAC6-44A4-B9C0-4759C3AB754E}" dt="2025-03-13T08:18:15.310" v="11" actId="478"/>
          <ac:spMkLst>
            <pc:docMk/>
            <pc:sldMk cId="506050415" sldId="256"/>
            <ac:spMk id="9" creationId="{00000000-0000-0000-0000-000000000000}"/>
          </ac:spMkLst>
        </pc:spChg>
        <pc:picChg chg="mod">
          <ac:chgData name="LEFEBVRE Olivier" userId="d2182cb2-050b-47f5-9c8a-9689329bb5cd" providerId="ADAL" clId="{78999F4F-CAC6-44A4-B9C0-4759C3AB754E}" dt="2025-03-13T08:18:26.927" v="16" actId="14100"/>
          <ac:picMkLst>
            <pc:docMk/>
            <pc:sldMk cId="506050415" sldId="256"/>
            <ac:picMk id="7" creationId="{00000000-0000-0000-0000-000000000000}"/>
          </ac:picMkLst>
        </pc:picChg>
        <pc:picChg chg="mod">
          <ac:chgData name="LEFEBVRE Olivier" userId="d2182cb2-050b-47f5-9c8a-9689329bb5cd" providerId="ADAL" clId="{78999F4F-CAC6-44A4-B9C0-4759C3AB754E}" dt="2025-03-13T08:18:20.937" v="14" actId="1076"/>
          <ac:picMkLst>
            <pc:docMk/>
            <pc:sldMk cId="506050415" sldId="256"/>
            <ac:picMk id="8" creationId="{D4BE58FE-C409-4082-828E-9406E4D66AA8}"/>
          </ac:picMkLst>
        </pc:picChg>
        <pc:picChg chg="add mod modCrop">
          <ac:chgData name="LEFEBVRE Olivier" userId="d2182cb2-050b-47f5-9c8a-9689329bb5cd" providerId="ADAL" clId="{78999F4F-CAC6-44A4-B9C0-4759C3AB754E}" dt="2025-03-13T08:18:19.311" v="13" actId="1076"/>
          <ac:picMkLst>
            <pc:docMk/>
            <pc:sldMk cId="506050415" sldId="256"/>
            <ac:picMk id="10" creationId="{0688DF23-081B-E4A0-7F5B-5F98821E9A04}"/>
          </ac:picMkLst>
        </pc:picChg>
        <pc:picChg chg="mod">
          <ac:chgData name="LEFEBVRE Olivier" userId="d2182cb2-050b-47f5-9c8a-9689329bb5cd" providerId="ADAL" clId="{78999F4F-CAC6-44A4-B9C0-4759C3AB754E}" dt="2025-03-13T08:18:17.247" v="12" actId="1076"/>
          <ac:picMkLst>
            <pc:docMk/>
            <pc:sldMk cId="506050415" sldId="256"/>
            <ac:picMk id="11" creationId="{252B53B0-200A-4E21-8557-7550AADB2A91}"/>
          </ac:picMkLst>
        </pc:picChg>
      </pc:sldChg>
      <pc:sldChg chg="addSp modSp mod">
        <pc:chgData name="LEFEBVRE Olivier" userId="d2182cb2-050b-47f5-9c8a-9689329bb5cd" providerId="ADAL" clId="{78999F4F-CAC6-44A4-B9C0-4759C3AB754E}" dt="2025-03-14T09:01:52.195" v="300" actId="14100"/>
        <pc:sldMkLst>
          <pc:docMk/>
          <pc:sldMk cId="1527189465" sldId="257"/>
        </pc:sldMkLst>
        <pc:spChg chg="mod">
          <ac:chgData name="LEFEBVRE Olivier" userId="d2182cb2-050b-47f5-9c8a-9689329bb5cd" providerId="ADAL" clId="{78999F4F-CAC6-44A4-B9C0-4759C3AB754E}" dt="2025-03-14T09:00:39.174" v="245" actId="20577"/>
          <ac:spMkLst>
            <pc:docMk/>
            <pc:sldMk cId="1527189465" sldId="257"/>
            <ac:spMk id="2" creationId="{00000000-0000-0000-0000-000000000000}"/>
          </ac:spMkLst>
        </pc:spChg>
        <pc:spChg chg="add mod">
          <ac:chgData name="LEFEBVRE Olivier" userId="d2182cb2-050b-47f5-9c8a-9689329bb5cd" providerId="ADAL" clId="{78999F4F-CAC6-44A4-B9C0-4759C3AB754E}" dt="2025-03-14T09:00:21.563" v="222" actId="1076"/>
          <ac:spMkLst>
            <pc:docMk/>
            <pc:sldMk cId="1527189465" sldId="257"/>
            <ac:spMk id="4" creationId="{30FFBF5D-C594-FDDB-C5A7-EA598AEB9C38}"/>
          </ac:spMkLst>
        </pc:spChg>
        <pc:spChg chg="mod">
          <ac:chgData name="LEFEBVRE Olivier" userId="d2182cb2-050b-47f5-9c8a-9689329bb5cd" providerId="ADAL" clId="{78999F4F-CAC6-44A4-B9C0-4759C3AB754E}" dt="2025-03-14T08:42:58.105" v="26" actId="1076"/>
          <ac:spMkLst>
            <pc:docMk/>
            <pc:sldMk cId="1527189465" sldId="257"/>
            <ac:spMk id="5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9:00:52.070" v="246" actId="1076"/>
          <ac:spMkLst>
            <pc:docMk/>
            <pc:sldMk cId="1527189465" sldId="257"/>
            <ac:spMk id="10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9:00:19.718" v="221" actId="1076"/>
          <ac:spMkLst>
            <pc:docMk/>
            <pc:sldMk cId="1527189465" sldId="257"/>
            <ac:spMk id="13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8:59:30.372" v="204" actId="1076"/>
          <ac:spMkLst>
            <pc:docMk/>
            <pc:sldMk cId="1527189465" sldId="257"/>
            <ac:spMk id="14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3T08:18:44.729" v="17" actId="122"/>
          <ac:spMkLst>
            <pc:docMk/>
            <pc:sldMk cId="1527189465" sldId="257"/>
            <ac:spMk id="19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3T08:18:47.014" v="18" actId="122"/>
          <ac:spMkLst>
            <pc:docMk/>
            <pc:sldMk cId="1527189465" sldId="257"/>
            <ac:spMk id="20" creationId="{00000000-0000-0000-0000-000000000000}"/>
          </ac:spMkLst>
        </pc:spChg>
        <pc:spChg chg="add mod">
          <ac:chgData name="LEFEBVRE Olivier" userId="d2182cb2-050b-47f5-9c8a-9689329bb5cd" providerId="ADAL" clId="{78999F4F-CAC6-44A4-B9C0-4759C3AB754E}" dt="2025-03-14T09:01:02.450" v="287" actId="20577"/>
          <ac:spMkLst>
            <pc:docMk/>
            <pc:sldMk cId="1527189465" sldId="257"/>
            <ac:spMk id="29" creationId="{E47D6AC3-4783-E677-D605-F4C8A2C896EF}"/>
          </ac:spMkLst>
        </pc:spChg>
        <pc:spChg chg="add mod">
          <ac:chgData name="LEFEBVRE Olivier" userId="d2182cb2-050b-47f5-9c8a-9689329bb5cd" providerId="ADAL" clId="{78999F4F-CAC6-44A4-B9C0-4759C3AB754E}" dt="2025-03-14T09:01:43.243" v="299" actId="1076"/>
          <ac:spMkLst>
            <pc:docMk/>
            <pc:sldMk cId="1527189465" sldId="257"/>
            <ac:spMk id="32" creationId="{EEA6E85A-AC20-7025-B9D7-EC526B18DDFC}"/>
          </ac:spMkLst>
        </pc:spChg>
        <pc:picChg chg="mod">
          <ac:chgData name="LEFEBVRE Olivier" userId="d2182cb2-050b-47f5-9c8a-9689329bb5cd" providerId="ADAL" clId="{78999F4F-CAC6-44A4-B9C0-4759C3AB754E}" dt="2025-03-14T09:01:31.458" v="296" actId="1076"/>
          <ac:picMkLst>
            <pc:docMk/>
            <pc:sldMk cId="1527189465" sldId="257"/>
            <ac:picMk id="18" creationId="{91052493-DB36-421D-B3B1-F88447AB15CC}"/>
          </ac:picMkLst>
        </pc:picChg>
        <pc:cxnChg chg="mod">
          <ac:chgData name="LEFEBVRE Olivier" userId="d2182cb2-050b-47f5-9c8a-9689329bb5cd" providerId="ADAL" clId="{78999F4F-CAC6-44A4-B9C0-4759C3AB754E}" dt="2025-03-14T09:00:36.659" v="227" actId="20577"/>
          <ac:cxnSpMkLst>
            <pc:docMk/>
            <pc:sldMk cId="1527189465" sldId="257"/>
            <ac:cxnSpMk id="15" creationId="{00000000-0000-0000-0000-000000000000}"/>
          </ac:cxnSpMkLst>
        </pc:cxnChg>
        <pc:cxnChg chg="mod">
          <ac:chgData name="LEFEBVRE Olivier" userId="d2182cb2-050b-47f5-9c8a-9689329bb5cd" providerId="ADAL" clId="{78999F4F-CAC6-44A4-B9C0-4759C3AB754E}" dt="2025-03-14T08:59:36.522" v="207" actId="14100"/>
          <ac:cxnSpMkLst>
            <pc:docMk/>
            <pc:sldMk cId="1527189465" sldId="257"/>
            <ac:cxnSpMk id="16" creationId="{00000000-0000-0000-0000-000000000000}"/>
          </ac:cxnSpMkLst>
        </pc:cxnChg>
        <pc:cxnChg chg="add mod">
          <ac:chgData name="LEFEBVRE Olivier" userId="d2182cb2-050b-47f5-9c8a-9689329bb5cd" providerId="ADAL" clId="{78999F4F-CAC6-44A4-B9C0-4759C3AB754E}" dt="2025-03-14T09:00:23.462" v="223" actId="14100"/>
          <ac:cxnSpMkLst>
            <pc:docMk/>
            <pc:sldMk cId="1527189465" sldId="257"/>
            <ac:cxnSpMk id="17" creationId="{75B3D6AD-818A-0C27-AF51-037F448CEE32}"/>
          </ac:cxnSpMkLst>
        </pc:cxnChg>
        <pc:cxnChg chg="add mod">
          <ac:chgData name="LEFEBVRE Olivier" userId="d2182cb2-050b-47f5-9c8a-9689329bb5cd" providerId="ADAL" clId="{78999F4F-CAC6-44A4-B9C0-4759C3AB754E}" dt="2025-03-14T09:01:52.195" v="300" actId="14100"/>
          <ac:cxnSpMkLst>
            <pc:docMk/>
            <pc:sldMk cId="1527189465" sldId="257"/>
            <ac:cxnSpMk id="30" creationId="{D284E9F1-AB5F-B39B-EF51-96A1CF97EEA0}"/>
          </ac:cxnSpMkLst>
        </pc:cxnChg>
      </pc:sldChg>
      <pc:sldChg chg="modSp mod">
        <pc:chgData name="LEFEBVRE Olivier" userId="d2182cb2-050b-47f5-9c8a-9689329bb5cd" providerId="ADAL" clId="{78999F4F-CAC6-44A4-B9C0-4759C3AB754E}" dt="2025-03-14T08:44:09.935" v="28" actId="20577"/>
        <pc:sldMkLst>
          <pc:docMk/>
          <pc:sldMk cId="3870836432" sldId="267"/>
        </pc:sldMkLst>
        <pc:spChg chg="mod">
          <ac:chgData name="LEFEBVRE Olivier" userId="d2182cb2-050b-47f5-9c8a-9689329bb5cd" providerId="ADAL" clId="{78999F4F-CAC6-44A4-B9C0-4759C3AB754E}" dt="2025-03-14T08:44:09.935" v="28" actId="20577"/>
          <ac:spMkLst>
            <pc:docMk/>
            <pc:sldMk cId="3870836432" sldId="267"/>
            <ac:spMk id="21" creationId="{00000000-0000-0000-0000-000000000000}"/>
          </ac:spMkLst>
        </pc:spChg>
      </pc:sldChg>
      <pc:sldChg chg="delSp modSp mod">
        <pc:chgData name="LEFEBVRE Olivier" userId="d2182cb2-050b-47f5-9c8a-9689329bb5cd" providerId="ADAL" clId="{78999F4F-CAC6-44A4-B9C0-4759C3AB754E}" dt="2025-03-13T10:14:48.837" v="23" actId="478"/>
        <pc:sldMkLst>
          <pc:docMk/>
          <pc:sldMk cId="1711456921" sldId="269"/>
        </pc:sldMkLst>
        <pc:spChg chg="del mod">
          <ac:chgData name="LEFEBVRE Olivier" userId="d2182cb2-050b-47f5-9c8a-9689329bb5cd" providerId="ADAL" clId="{78999F4F-CAC6-44A4-B9C0-4759C3AB754E}" dt="2025-03-13T10:14:48.837" v="23" actId="478"/>
          <ac:spMkLst>
            <pc:docMk/>
            <pc:sldMk cId="1711456921" sldId="269"/>
            <ac:spMk id="9" creationId="{00000000-0000-0000-0000-000000000000}"/>
          </ac:spMkLst>
        </pc:spChg>
      </pc:sldChg>
      <pc:sldChg chg="addSp modSp mod">
        <pc:chgData name="LEFEBVRE Olivier" userId="d2182cb2-050b-47f5-9c8a-9689329bb5cd" providerId="ADAL" clId="{78999F4F-CAC6-44A4-B9C0-4759C3AB754E}" dt="2025-03-14T10:42:10.082" v="886" actId="1076"/>
        <pc:sldMkLst>
          <pc:docMk/>
          <pc:sldMk cId="2905106027" sldId="273"/>
        </pc:sldMkLst>
        <pc:spChg chg="mod">
          <ac:chgData name="LEFEBVRE Olivier" userId="d2182cb2-050b-47f5-9c8a-9689329bb5cd" providerId="ADAL" clId="{78999F4F-CAC6-44A4-B9C0-4759C3AB754E}" dt="2025-03-14T09:41:22.193" v="596" actId="20577"/>
          <ac:spMkLst>
            <pc:docMk/>
            <pc:sldMk cId="2905106027" sldId="273"/>
            <ac:spMk id="14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9:47:05.834" v="622" actId="20577"/>
          <ac:spMkLst>
            <pc:docMk/>
            <pc:sldMk cId="2905106027" sldId="273"/>
            <ac:spMk id="21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09:50.101" v="746" actId="20577"/>
          <ac:spMkLst>
            <pc:docMk/>
            <pc:sldMk cId="2905106027" sldId="273"/>
            <ac:spMk id="22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9:47:36.583" v="670" actId="20577"/>
          <ac:spMkLst>
            <pc:docMk/>
            <pc:sldMk cId="2905106027" sldId="273"/>
            <ac:spMk id="23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09:28.472" v="714" actId="20577"/>
          <ac:spMkLst>
            <pc:docMk/>
            <pc:sldMk cId="2905106027" sldId="273"/>
            <ac:spMk id="25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42:10.082" v="886" actId="1076"/>
          <ac:spMkLst>
            <pc:docMk/>
            <pc:sldMk cId="2905106027" sldId="273"/>
            <ac:spMk id="32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09:33.019" v="722" actId="20577"/>
          <ac:spMkLst>
            <pc:docMk/>
            <pc:sldMk cId="2905106027" sldId="273"/>
            <ac:spMk id="33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09:44.966" v="743" actId="20577"/>
          <ac:spMkLst>
            <pc:docMk/>
            <pc:sldMk cId="2905106027" sldId="273"/>
            <ac:spMk id="34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09:58.905" v="763" actId="20577"/>
          <ac:spMkLst>
            <pc:docMk/>
            <pc:sldMk cId="2905106027" sldId="273"/>
            <ac:spMk id="35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10:30.352" v="792" actId="20577"/>
          <ac:spMkLst>
            <pc:docMk/>
            <pc:sldMk cId="2905106027" sldId="273"/>
            <ac:spMk id="37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10:35.779" v="810" actId="20577"/>
          <ac:spMkLst>
            <pc:docMk/>
            <pc:sldMk cId="2905106027" sldId="273"/>
            <ac:spMk id="38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11:08.397" v="838" actId="20577"/>
          <ac:spMkLst>
            <pc:docMk/>
            <pc:sldMk cId="2905106027" sldId="273"/>
            <ac:spMk id="39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11:12.881" v="850" actId="20577"/>
          <ac:spMkLst>
            <pc:docMk/>
            <pc:sldMk cId="2905106027" sldId="273"/>
            <ac:spMk id="40" creationId="{00000000-0000-0000-0000-000000000000}"/>
          </ac:spMkLst>
        </pc:spChg>
        <pc:picChg chg="add mod">
          <ac:chgData name="LEFEBVRE Olivier" userId="d2182cb2-050b-47f5-9c8a-9689329bb5cd" providerId="ADAL" clId="{78999F4F-CAC6-44A4-B9C0-4759C3AB754E}" dt="2025-03-14T10:10:03.483" v="765" actId="1076"/>
          <ac:picMkLst>
            <pc:docMk/>
            <pc:sldMk cId="2905106027" sldId="273"/>
            <ac:picMk id="2" creationId="{955F400B-4AAF-5F94-0EDA-953BBD5F02BA}"/>
          </ac:picMkLst>
        </pc:picChg>
        <pc:picChg chg="add mod">
          <ac:chgData name="LEFEBVRE Olivier" userId="d2182cb2-050b-47f5-9c8a-9689329bb5cd" providerId="ADAL" clId="{78999F4F-CAC6-44A4-B9C0-4759C3AB754E}" dt="2025-03-14T09:41:43.312" v="604" actId="1076"/>
          <ac:picMkLst>
            <pc:docMk/>
            <pc:sldMk cId="2905106027" sldId="273"/>
            <ac:picMk id="3" creationId="{DB4E8998-4FFA-6C54-4D14-8854E3D7D92D}"/>
          </ac:picMkLst>
        </pc:picChg>
        <pc:picChg chg="add mod">
          <ac:chgData name="LEFEBVRE Olivier" userId="d2182cb2-050b-47f5-9c8a-9689329bb5cd" providerId="ADAL" clId="{78999F4F-CAC6-44A4-B9C0-4759C3AB754E}" dt="2025-03-14T10:10:08.434" v="767" actId="1076"/>
          <ac:picMkLst>
            <pc:docMk/>
            <pc:sldMk cId="2905106027" sldId="273"/>
            <ac:picMk id="4" creationId="{2E441698-0641-6469-F623-135123AD0F23}"/>
          </ac:picMkLst>
        </pc:picChg>
        <pc:picChg chg="add mod">
          <ac:chgData name="LEFEBVRE Olivier" userId="d2182cb2-050b-47f5-9c8a-9689329bb5cd" providerId="ADAL" clId="{78999F4F-CAC6-44A4-B9C0-4759C3AB754E}" dt="2025-03-14T09:47:58.280" v="675" actId="962"/>
          <ac:picMkLst>
            <pc:docMk/>
            <pc:sldMk cId="2905106027" sldId="273"/>
            <ac:picMk id="5" creationId="{BADC40D1-27F4-343C-7550-5AD002101565}"/>
          </ac:picMkLst>
        </pc:picChg>
        <pc:picChg chg="add mod">
          <ac:chgData name="LEFEBVRE Olivier" userId="d2182cb2-050b-47f5-9c8a-9689329bb5cd" providerId="ADAL" clId="{78999F4F-CAC6-44A4-B9C0-4759C3AB754E}" dt="2025-03-14T10:42:06.294" v="885" actId="1037"/>
          <ac:picMkLst>
            <pc:docMk/>
            <pc:sldMk cId="2905106027" sldId="273"/>
            <ac:picMk id="6" creationId="{C42A9D0D-0CB6-72E1-0CC2-BBD01DA6A399}"/>
          </ac:picMkLst>
        </pc:picChg>
        <pc:picChg chg="add mod">
          <ac:chgData name="LEFEBVRE Olivier" userId="d2182cb2-050b-47f5-9c8a-9689329bb5cd" providerId="ADAL" clId="{78999F4F-CAC6-44A4-B9C0-4759C3AB754E}" dt="2025-03-14T09:48:22.640" v="685" actId="1076"/>
          <ac:picMkLst>
            <pc:docMk/>
            <pc:sldMk cId="2905106027" sldId="273"/>
            <ac:picMk id="7" creationId="{2560AB33-5317-73F0-4CE1-2E95453BBA65}"/>
          </ac:picMkLst>
        </pc:picChg>
        <pc:picChg chg="add mod">
          <ac:chgData name="LEFEBVRE Olivier" userId="d2182cb2-050b-47f5-9c8a-9689329bb5cd" providerId="ADAL" clId="{78999F4F-CAC6-44A4-B9C0-4759C3AB754E}" dt="2025-03-14T10:42:03.695" v="882" actId="1036"/>
          <ac:picMkLst>
            <pc:docMk/>
            <pc:sldMk cId="2905106027" sldId="273"/>
            <ac:picMk id="8" creationId="{0B12CB72-0587-681D-A707-461D2710B0ED}"/>
          </ac:picMkLst>
        </pc:picChg>
        <pc:picChg chg="add mod">
          <ac:chgData name="LEFEBVRE Olivier" userId="d2182cb2-050b-47f5-9c8a-9689329bb5cd" providerId="ADAL" clId="{78999F4F-CAC6-44A4-B9C0-4759C3AB754E}" dt="2025-03-14T09:48:26.404" v="687" actId="1076"/>
          <ac:picMkLst>
            <pc:docMk/>
            <pc:sldMk cId="2905106027" sldId="273"/>
            <ac:picMk id="9" creationId="{485B91DB-E19A-5E2B-3A11-02D8D5E44192}"/>
          </ac:picMkLst>
        </pc:picChg>
        <pc:picChg chg="add mod">
          <ac:chgData name="LEFEBVRE Olivier" userId="d2182cb2-050b-47f5-9c8a-9689329bb5cd" providerId="ADAL" clId="{78999F4F-CAC6-44A4-B9C0-4759C3AB754E}" dt="2025-03-14T10:11:17.806" v="852" actId="1076"/>
          <ac:picMkLst>
            <pc:docMk/>
            <pc:sldMk cId="2905106027" sldId="273"/>
            <ac:picMk id="10" creationId="{F272732A-7C8F-4228-C6DA-271D95C2656C}"/>
          </ac:picMkLst>
        </pc:picChg>
        <pc:picChg chg="add mod">
          <ac:chgData name="LEFEBVRE Olivier" userId="d2182cb2-050b-47f5-9c8a-9689329bb5cd" providerId="ADAL" clId="{78999F4F-CAC6-44A4-B9C0-4759C3AB754E}" dt="2025-03-14T10:11:23.983" v="854" actId="1076"/>
          <ac:picMkLst>
            <pc:docMk/>
            <pc:sldMk cId="2905106027" sldId="273"/>
            <ac:picMk id="11" creationId="{BC65982A-D425-E6C4-43B7-C48DFB704B2A}"/>
          </ac:picMkLst>
        </pc:picChg>
        <pc:picChg chg="add mod">
          <ac:chgData name="LEFEBVRE Olivier" userId="d2182cb2-050b-47f5-9c8a-9689329bb5cd" providerId="ADAL" clId="{78999F4F-CAC6-44A4-B9C0-4759C3AB754E}" dt="2025-03-14T10:11:35.874" v="860" actId="1076"/>
          <ac:picMkLst>
            <pc:docMk/>
            <pc:sldMk cId="2905106027" sldId="273"/>
            <ac:picMk id="12" creationId="{081D2617-206E-32AC-5FB0-AB1C7288A481}"/>
          </ac:picMkLst>
        </pc:picChg>
        <pc:picChg chg="add mod">
          <ac:chgData name="LEFEBVRE Olivier" userId="d2182cb2-050b-47f5-9c8a-9689329bb5cd" providerId="ADAL" clId="{78999F4F-CAC6-44A4-B9C0-4759C3AB754E}" dt="2025-03-14T10:11:34.754" v="859" actId="1076"/>
          <ac:picMkLst>
            <pc:docMk/>
            <pc:sldMk cId="2905106027" sldId="273"/>
            <ac:picMk id="13" creationId="{F66CABE9-A064-6064-A75C-11454E0F3239}"/>
          </ac:picMkLst>
        </pc:picChg>
        <pc:picChg chg="mod">
          <ac:chgData name="LEFEBVRE Olivier" userId="d2182cb2-050b-47f5-9c8a-9689329bb5cd" providerId="ADAL" clId="{78999F4F-CAC6-44A4-B9C0-4759C3AB754E}" dt="2025-03-14T10:10:50.342" v="813" actId="14100"/>
          <ac:picMkLst>
            <pc:docMk/>
            <pc:sldMk cId="2905106027" sldId="273"/>
            <ac:picMk id="24" creationId="{AC970975-A466-4B25-9591-D68595A27F77}"/>
          </ac:picMkLst>
        </pc:picChg>
        <pc:picChg chg="mod">
          <ac:chgData name="LEFEBVRE Olivier" userId="d2182cb2-050b-47f5-9c8a-9689329bb5cd" providerId="ADAL" clId="{78999F4F-CAC6-44A4-B9C0-4759C3AB754E}" dt="2025-03-14T10:10:59.202" v="817" actId="1076"/>
          <ac:picMkLst>
            <pc:docMk/>
            <pc:sldMk cId="2905106027" sldId="273"/>
            <ac:picMk id="26" creationId="{9EFA4033-0BE6-4393-8EAA-818A38A65267}"/>
          </ac:picMkLst>
        </pc:picChg>
        <pc:picChg chg="mod">
          <ac:chgData name="LEFEBVRE Olivier" userId="d2182cb2-050b-47f5-9c8a-9689329bb5cd" providerId="ADAL" clId="{78999F4F-CAC6-44A4-B9C0-4759C3AB754E}" dt="2025-03-14T10:10:54.679" v="815" actId="1076"/>
          <ac:picMkLst>
            <pc:docMk/>
            <pc:sldMk cId="2905106027" sldId="273"/>
            <ac:picMk id="27" creationId="{4E7DCA86-D86E-4098-BE82-AE1E86F634CF}"/>
          </ac:picMkLst>
        </pc:picChg>
      </pc:sldChg>
      <pc:sldChg chg="addSp delSp modSp mod">
        <pc:chgData name="LEFEBVRE Olivier" userId="d2182cb2-050b-47f5-9c8a-9689329bb5cd" providerId="ADAL" clId="{78999F4F-CAC6-44A4-B9C0-4759C3AB754E}" dt="2025-03-14T10:12:06.027" v="862" actId="6549"/>
        <pc:sldMkLst>
          <pc:docMk/>
          <pc:sldMk cId="950178009" sldId="275"/>
        </pc:sldMkLst>
        <pc:spChg chg="mod">
          <ac:chgData name="LEFEBVRE Olivier" userId="d2182cb2-050b-47f5-9c8a-9689329bb5cd" providerId="ADAL" clId="{78999F4F-CAC6-44A4-B9C0-4759C3AB754E}" dt="2025-03-14T08:48:10.761" v="58" actId="20577"/>
          <ac:spMkLst>
            <pc:docMk/>
            <pc:sldMk cId="950178009" sldId="275"/>
            <ac:spMk id="14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12:06.027" v="862" actId="6549"/>
          <ac:spMkLst>
            <pc:docMk/>
            <pc:sldMk cId="950178009" sldId="275"/>
            <ac:spMk id="15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8:48:14.707" v="69" actId="20577"/>
          <ac:spMkLst>
            <pc:docMk/>
            <pc:sldMk cId="950178009" sldId="275"/>
            <ac:spMk id="21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8:48:24.594" v="80" actId="20577"/>
          <ac:spMkLst>
            <pc:docMk/>
            <pc:sldMk cId="950178009" sldId="275"/>
            <ac:spMk id="22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8:48:29.699" v="100" actId="20577"/>
          <ac:spMkLst>
            <pc:docMk/>
            <pc:sldMk cId="950178009" sldId="275"/>
            <ac:spMk id="23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8:49:29.984" v="110" actId="20577"/>
          <ac:spMkLst>
            <pc:docMk/>
            <pc:sldMk cId="950178009" sldId="275"/>
            <ac:spMk id="24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8:49:34.676" v="124" actId="20577"/>
          <ac:spMkLst>
            <pc:docMk/>
            <pc:sldMk cId="950178009" sldId="275"/>
            <ac:spMk id="25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8:49:43.598" v="137" actId="20577"/>
          <ac:spMkLst>
            <pc:docMk/>
            <pc:sldMk cId="950178009" sldId="275"/>
            <ac:spMk id="26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8:49:51.529" v="154" actId="20577"/>
          <ac:spMkLst>
            <pc:docMk/>
            <pc:sldMk cId="950178009" sldId="275"/>
            <ac:spMk id="28" creationId="{00000000-0000-0000-0000-000000000000}"/>
          </ac:spMkLst>
        </pc:spChg>
        <pc:picChg chg="add mod">
          <ac:chgData name="LEFEBVRE Olivier" userId="d2182cb2-050b-47f5-9c8a-9689329bb5cd" providerId="ADAL" clId="{78999F4F-CAC6-44A4-B9C0-4759C3AB754E}" dt="2025-03-14T09:06:01.895" v="314" actId="1076"/>
          <ac:picMkLst>
            <pc:docMk/>
            <pc:sldMk cId="950178009" sldId="275"/>
            <ac:picMk id="6" creationId="{3C33F1B5-66F3-7AC4-912C-1B9D287F70C2}"/>
          </ac:picMkLst>
        </pc:picChg>
        <pc:picChg chg="add mod">
          <ac:chgData name="LEFEBVRE Olivier" userId="d2182cb2-050b-47f5-9c8a-9689329bb5cd" providerId="ADAL" clId="{78999F4F-CAC6-44A4-B9C0-4759C3AB754E}" dt="2025-03-14T09:06:05.803" v="315" actId="1076"/>
          <ac:picMkLst>
            <pc:docMk/>
            <pc:sldMk cId="950178009" sldId="275"/>
            <ac:picMk id="9" creationId="{011A6494-AAC0-C7D2-02A9-FCAB408ABC2F}"/>
          </ac:picMkLst>
        </pc:picChg>
        <pc:picChg chg="add mod">
          <ac:chgData name="LEFEBVRE Olivier" userId="d2182cb2-050b-47f5-9c8a-9689329bb5cd" providerId="ADAL" clId="{78999F4F-CAC6-44A4-B9C0-4759C3AB754E}" dt="2025-03-14T09:06:50.099" v="324" actId="1076"/>
          <ac:picMkLst>
            <pc:docMk/>
            <pc:sldMk cId="950178009" sldId="275"/>
            <ac:picMk id="11" creationId="{C99D89EA-A63F-FB94-D2C1-95F7F1C1FF38}"/>
          </ac:picMkLst>
        </pc:picChg>
        <pc:picChg chg="add mod">
          <ac:chgData name="LEFEBVRE Olivier" userId="d2182cb2-050b-47f5-9c8a-9689329bb5cd" providerId="ADAL" clId="{78999F4F-CAC6-44A4-B9C0-4759C3AB754E}" dt="2025-03-14T09:07:35.153" v="335" actId="1037"/>
          <ac:picMkLst>
            <pc:docMk/>
            <pc:sldMk cId="950178009" sldId="275"/>
            <ac:picMk id="16" creationId="{C3FE01B4-C6D6-9852-A4AD-2B7DA23E2B25}"/>
          </ac:picMkLst>
        </pc:picChg>
        <pc:picChg chg="add mod">
          <ac:chgData name="LEFEBVRE Olivier" userId="d2182cb2-050b-47f5-9c8a-9689329bb5cd" providerId="ADAL" clId="{78999F4F-CAC6-44A4-B9C0-4759C3AB754E}" dt="2025-03-14T09:08:07.936" v="341" actId="1076"/>
          <ac:picMkLst>
            <pc:docMk/>
            <pc:sldMk cId="950178009" sldId="275"/>
            <ac:picMk id="18" creationId="{F56AF92F-9D90-F585-A0BF-5AEC7C510E20}"/>
          </ac:picMkLst>
        </pc:picChg>
        <pc:picChg chg="add del mod">
          <ac:chgData name="LEFEBVRE Olivier" userId="d2182cb2-050b-47f5-9c8a-9689329bb5cd" providerId="ADAL" clId="{78999F4F-CAC6-44A4-B9C0-4759C3AB754E}" dt="2025-03-14T09:09:01.302" v="345" actId="478"/>
          <ac:picMkLst>
            <pc:docMk/>
            <pc:sldMk cId="950178009" sldId="275"/>
            <ac:picMk id="20" creationId="{5F265AE3-3966-B9C5-BED8-652D0CE60059}"/>
          </ac:picMkLst>
        </pc:picChg>
        <pc:picChg chg="add mod">
          <ac:chgData name="LEFEBVRE Olivier" userId="d2182cb2-050b-47f5-9c8a-9689329bb5cd" providerId="ADAL" clId="{78999F4F-CAC6-44A4-B9C0-4759C3AB754E}" dt="2025-03-14T09:15:58.356" v="351" actId="1076"/>
          <ac:picMkLst>
            <pc:docMk/>
            <pc:sldMk cId="950178009" sldId="275"/>
            <ac:picMk id="32" creationId="{3B7ED404-2D14-635C-2467-DD6921265CDE}"/>
          </ac:picMkLst>
        </pc:picChg>
        <pc:picChg chg="add del mod">
          <ac:chgData name="LEFEBVRE Olivier" userId="d2182cb2-050b-47f5-9c8a-9689329bb5cd" providerId="ADAL" clId="{78999F4F-CAC6-44A4-B9C0-4759C3AB754E}" dt="2025-03-14T09:16:50.121" v="357" actId="478"/>
          <ac:picMkLst>
            <pc:docMk/>
            <pc:sldMk cId="950178009" sldId="275"/>
            <ac:picMk id="34" creationId="{054F13DB-4436-87BF-1729-A9AAD27D843A}"/>
          </ac:picMkLst>
        </pc:picChg>
        <pc:picChg chg="add mod">
          <ac:chgData name="LEFEBVRE Olivier" userId="d2182cb2-050b-47f5-9c8a-9689329bb5cd" providerId="ADAL" clId="{78999F4F-CAC6-44A4-B9C0-4759C3AB754E}" dt="2025-03-14T09:17:06.628" v="365" actId="14100"/>
          <ac:picMkLst>
            <pc:docMk/>
            <pc:sldMk cId="950178009" sldId="275"/>
            <ac:picMk id="36" creationId="{10FC528F-DD2C-F9A8-FA7A-0B3DBC7D8BC0}"/>
          </ac:picMkLst>
        </pc:picChg>
        <pc:picChg chg="add mod">
          <ac:chgData name="LEFEBVRE Olivier" userId="d2182cb2-050b-47f5-9c8a-9689329bb5cd" providerId="ADAL" clId="{78999F4F-CAC6-44A4-B9C0-4759C3AB754E}" dt="2025-03-14T09:27:44.911" v="369" actId="1076"/>
          <ac:picMkLst>
            <pc:docMk/>
            <pc:sldMk cId="950178009" sldId="275"/>
            <ac:picMk id="38" creationId="{3C38C8CF-C497-9460-1F9B-B1B2103710AA}"/>
          </ac:picMkLst>
        </pc:picChg>
      </pc:sldChg>
      <pc:sldChg chg="delSp modSp mod">
        <pc:chgData name="LEFEBVRE Olivier" userId="d2182cb2-050b-47f5-9c8a-9689329bb5cd" providerId="ADAL" clId="{78999F4F-CAC6-44A4-B9C0-4759C3AB754E}" dt="2025-03-13T10:15:51.881" v="24" actId="478"/>
        <pc:sldMkLst>
          <pc:docMk/>
          <pc:sldMk cId="858001202" sldId="277"/>
        </pc:sldMkLst>
        <pc:spChg chg="mod">
          <ac:chgData name="LEFEBVRE Olivier" userId="d2182cb2-050b-47f5-9c8a-9689329bb5cd" providerId="ADAL" clId="{78999F4F-CAC6-44A4-B9C0-4759C3AB754E}" dt="2025-03-13T08:44:12.811" v="21" actId="20577"/>
          <ac:spMkLst>
            <pc:docMk/>
            <pc:sldMk cId="858001202" sldId="277"/>
            <ac:spMk id="6" creationId="{00000000-0000-0000-0000-000000000000}"/>
          </ac:spMkLst>
        </pc:spChg>
        <pc:spChg chg="del">
          <ac:chgData name="LEFEBVRE Olivier" userId="d2182cb2-050b-47f5-9c8a-9689329bb5cd" providerId="ADAL" clId="{78999F4F-CAC6-44A4-B9C0-4759C3AB754E}" dt="2025-03-13T10:15:51.881" v="24" actId="478"/>
          <ac:spMkLst>
            <pc:docMk/>
            <pc:sldMk cId="858001202" sldId="277"/>
            <ac:spMk id="9" creationId="{00000000-0000-0000-0000-000000000000}"/>
          </ac:spMkLst>
        </pc:spChg>
      </pc:sldChg>
      <pc:sldChg chg="modSp mod">
        <pc:chgData name="LEFEBVRE Olivier" userId="d2182cb2-050b-47f5-9c8a-9689329bb5cd" providerId="ADAL" clId="{78999F4F-CAC6-44A4-B9C0-4759C3AB754E}" dt="2025-03-13T08:43:42.419" v="20" actId="20577"/>
        <pc:sldMkLst>
          <pc:docMk/>
          <pc:sldMk cId="2146833483" sldId="278"/>
        </pc:sldMkLst>
        <pc:spChg chg="mod">
          <ac:chgData name="LEFEBVRE Olivier" userId="d2182cb2-050b-47f5-9c8a-9689329bb5cd" providerId="ADAL" clId="{78999F4F-CAC6-44A4-B9C0-4759C3AB754E}" dt="2025-03-13T08:43:42.419" v="20" actId="20577"/>
          <ac:spMkLst>
            <pc:docMk/>
            <pc:sldMk cId="2146833483" sldId="278"/>
            <ac:spMk id="7" creationId="{00000000-0000-0000-0000-000000000000}"/>
          </ac:spMkLst>
        </pc:spChg>
      </pc:sldChg>
      <pc:sldChg chg="addSp modSp mod">
        <pc:chgData name="LEFEBVRE Olivier" userId="d2182cb2-050b-47f5-9c8a-9689329bb5cd" providerId="ADAL" clId="{78999F4F-CAC6-44A4-B9C0-4759C3AB754E}" dt="2025-03-14T10:40:47.739" v="878" actId="14100"/>
        <pc:sldMkLst>
          <pc:docMk/>
          <pc:sldMk cId="12927403" sldId="279"/>
        </pc:sldMkLst>
        <pc:spChg chg="mod">
          <ac:chgData name="LEFEBVRE Olivier" userId="d2182cb2-050b-47f5-9c8a-9689329bb5cd" providerId="ADAL" clId="{78999F4F-CAC6-44A4-B9C0-4759C3AB754E}" dt="2025-03-14T09:28:34.205" v="386" actId="20577"/>
          <ac:spMkLst>
            <pc:docMk/>
            <pc:sldMk cId="12927403" sldId="279"/>
            <ac:spMk id="14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10:11:59.865" v="861" actId="6549"/>
          <ac:spMkLst>
            <pc:docMk/>
            <pc:sldMk cId="12927403" sldId="279"/>
            <ac:spMk id="15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9:30:10.990" v="422" actId="20577"/>
          <ac:spMkLst>
            <pc:docMk/>
            <pc:sldMk cId="12927403" sldId="279"/>
            <ac:spMk id="21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9:31:16.274" v="457" actId="20577"/>
          <ac:spMkLst>
            <pc:docMk/>
            <pc:sldMk cId="12927403" sldId="279"/>
            <ac:spMk id="22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9:33:48.927" v="479" actId="20577"/>
          <ac:spMkLst>
            <pc:docMk/>
            <pc:sldMk cId="12927403" sldId="279"/>
            <ac:spMk id="23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9:36:00.363" v="507" actId="20577"/>
          <ac:spMkLst>
            <pc:docMk/>
            <pc:sldMk cId="12927403" sldId="279"/>
            <ac:spMk id="24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9:36:09.217" v="530" actId="20577"/>
          <ac:spMkLst>
            <pc:docMk/>
            <pc:sldMk cId="12927403" sldId="279"/>
            <ac:spMk id="25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9:37:50.067" v="575" actId="20577"/>
          <ac:spMkLst>
            <pc:docMk/>
            <pc:sldMk cId="12927403" sldId="279"/>
            <ac:spMk id="26" creationId="{00000000-0000-0000-0000-000000000000}"/>
          </ac:spMkLst>
        </pc:spChg>
        <pc:spChg chg="mod">
          <ac:chgData name="LEFEBVRE Olivier" userId="d2182cb2-050b-47f5-9c8a-9689329bb5cd" providerId="ADAL" clId="{78999F4F-CAC6-44A4-B9C0-4759C3AB754E}" dt="2025-03-14T09:37:55.015" v="586" actId="20577"/>
          <ac:spMkLst>
            <pc:docMk/>
            <pc:sldMk cId="12927403" sldId="279"/>
            <ac:spMk id="28" creationId="{00000000-0000-0000-0000-000000000000}"/>
          </ac:spMkLst>
        </pc:spChg>
        <pc:picChg chg="add mod">
          <ac:chgData name="LEFEBVRE Olivier" userId="d2182cb2-050b-47f5-9c8a-9689329bb5cd" providerId="ADAL" clId="{78999F4F-CAC6-44A4-B9C0-4759C3AB754E}" dt="2025-03-14T09:30:54.472" v="434" actId="1076"/>
          <ac:picMkLst>
            <pc:docMk/>
            <pc:sldMk cId="12927403" sldId="279"/>
            <ac:picMk id="6" creationId="{D69B6C0D-7C5F-1AD5-9337-FFF4B98540A0}"/>
          </ac:picMkLst>
        </pc:picChg>
        <pc:picChg chg="add mod">
          <ac:chgData name="LEFEBVRE Olivier" userId="d2182cb2-050b-47f5-9c8a-9689329bb5cd" providerId="ADAL" clId="{78999F4F-CAC6-44A4-B9C0-4759C3AB754E}" dt="2025-03-14T10:40:27.798" v="870" actId="1076"/>
          <ac:picMkLst>
            <pc:docMk/>
            <pc:sldMk cId="12927403" sldId="279"/>
            <ac:picMk id="8" creationId="{982C2162-6CBF-8E48-7D61-704E8846C325}"/>
          </ac:picMkLst>
        </pc:picChg>
        <pc:picChg chg="add mod">
          <ac:chgData name="LEFEBVRE Olivier" userId="d2182cb2-050b-47f5-9c8a-9689329bb5cd" providerId="ADAL" clId="{78999F4F-CAC6-44A4-B9C0-4759C3AB754E}" dt="2025-03-14T09:30:38.363" v="428" actId="1076"/>
          <ac:picMkLst>
            <pc:docMk/>
            <pc:sldMk cId="12927403" sldId="279"/>
            <ac:picMk id="9" creationId="{70C04FD8-5819-D9CA-DD30-EEAF70503D4F}"/>
          </ac:picMkLst>
        </pc:picChg>
        <pc:picChg chg="add mod">
          <ac:chgData name="LEFEBVRE Olivier" userId="d2182cb2-050b-47f5-9c8a-9689329bb5cd" providerId="ADAL" clId="{78999F4F-CAC6-44A4-B9C0-4759C3AB754E}" dt="2025-03-14T09:33:31.252" v="464" actId="14100"/>
          <ac:picMkLst>
            <pc:docMk/>
            <pc:sldMk cId="12927403" sldId="279"/>
            <ac:picMk id="11" creationId="{902AF709-5F65-EACC-500F-40CA1F1DEDBB}"/>
          </ac:picMkLst>
        </pc:picChg>
        <pc:picChg chg="add mod">
          <ac:chgData name="LEFEBVRE Olivier" userId="d2182cb2-050b-47f5-9c8a-9689329bb5cd" providerId="ADAL" clId="{78999F4F-CAC6-44A4-B9C0-4759C3AB754E}" dt="2025-03-14T10:40:45.066" v="877" actId="1076"/>
          <ac:picMkLst>
            <pc:docMk/>
            <pc:sldMk cId="12927403" sldId="279"/>
            <ac:picMk id="13" creationId="{8779438A-ACB9-2794-2838-D53E207FDFA7}"/>
          </ac:picMkLst>
        </pc:picChg>
        <pc:picChg chg="add mod">
          <ac:chgData name="LEFEBVRE Olivier" userId="d2182cb2-050b-47f5-9c8a-9689329bb5cd" providerId="ADAL" clId="{78999F4F-CAC6-44A4-B9C0-4759C3AB754E}" dt="2025-03-14T09:35:09.676" v="486" actId="1076"/>
          <ac:picMkLst>
            <pc:docMk/>
            <pc:sldMk cId="12927403" sldId="279"/>
            <ac:picMk id="16" creationId="{A98F066D-223B-3053-4867-0B12994C84DC}"/>
          </ac:picMkLst>
        </pc:picChg>
        <pc:picChg chg="add mod">
          <ac:chgData name="LEFEBVRE Olivier" userId="d2182cb2-050b-47f5-9c8a-9689329bb5cd" providerId="ADAL" clId="{78999F4F-CAC6-44A4-B9C0-4759C3AB754E}" dt="2025-03-14T10:40:47.739" v="878" actId="14100"/>
          <ac:picMkLst>
            <pc:docMk/>
            <pc:sldMk cId="12927403" sldId="279"/>
            <ac:picMk id="18" creationId="{12A0ED3D-F6FD-B929-889A-E80E8DA252E1}"/>
          </ac:picMkLst>
        </pc:picChg>
        <pc:picChg chg="add mod">
          <ac:chgData name="LEFEBVRE Olivier" userId="d2182cb2-050b-47f5-9c8a-9689329bb5cd" providerId="ADAL" clId="{78999F4F-CAC6-44A4-B9C0-4759C3AB754E}" dt="2025-03-14T09:37:35.217" v="545" actId="1076"/>
          <ac:picMkLst>
            <pc:docMk/>
            <pc:sldMk cId="12927403" sldId="279"/>
            <ac:picMk id="20" creationId="{A8B23102-0A71-3AA4-A320-3C4FF463AF3F}"/>
          </ac:picMkLst>
        </pc:picChg>
      </pc:sldChg>
    </pc:docChg>
  </pc:docChgLst>
  <pc:docChgLst>
    <pc:chgData name="LEFEBVRE Olivier" userId="d2182cb2-050b-47f5-9c8a-9689329bb5cd" providerId="ADAL" clId="{8CE192CD-F431-48B1-A39B-483DCD7B07A2}"/>
    <pc:docChg chg="undo custSel modSld">
      <pc:chgData name="LEFEBVRE Olivier" userId="d2182cb2-050b-47f5-9c8a-9689329bb5cd" providerId="ADAL" clId="{8CE192CD-F431-48B1-A39B-483DCD7B07A2}" dt="2025-01-29T07:06:24.817" v="120" actId="20577"/>
      <pc:docMkLst>
        <pc:docMk/>
      </pc:docMkLst>
      <pc:sldChg chg="addSp delSp modSp mod">
        <pc:chgData name="LEFEBVRE Olivier" userId="d2182cb2-050b-47f5-9c8a-9689329bb5cd" providerId="ADAL" clId="{8CE192CD-F431-48B1-A39B-483DCD7B07A2}" dt="2025-01-29T07:03:20.764" v="20" actId="20577"/>
        <pc:sldMkLst>
          <pc:docMk/>
          <pc:sldMk cId="506050415" sldId="256"/>
        </pc:sldMkLst>
        <pc:spChg chg="mod">
          <ac:chgData name="LEFEBVRE Olivier" userId="d2182cb2-050b-47f5-9c8a-9689329bb5cd" providerId="ADAL" clId="{8CE192CD-F431-48B1-A39B-483DCD7B07A2}" dt="2025-01-29T07:03:12.333" v="1" actId="20577"/>
          <ac:spMkLst>
            <pc:docMk/>
            <pc:sldMk cId="506050415" sldId="256"/>
            <ac:spMk id="5" creationId="{00000000-0000-0000-0000-000000000000}"/>
          </ac:spMkLst>
        </pc:spChg>
      </pc:sldChg>
      <pc:sldChg chg="modSp mod">
        <pc:chgData name="LEFEBVRE Olivier" userId="d2182cb2-050b-47f5-9c8a-9689329bb5cd" providerId="ADAL" clId="{8CE192CD-F431-48B1-A39B-483DCD7B07A2}" dt="2025-01-29T07:03:30.553" v="21" actId="14100"/>
        <pc:sldMkLst>
          <pc:docMk/>
          <pc:sldMk cId="1527189465" sldId="257"/>
        </pc:sldMkLst>
        <pc:cxnChg chg="mod">
          <ac:chgData name="LEFEBVRE Olivier" userId="d2182cb2-050b-47f5-9c8a-9689329bb5cd" providerId="ADAL" clId="{8CE192CD-F431-48B1-A39B-483DCD7B07A2}" dt="2025-01-29T07:03:30.553" v="21" actId="14100"/>
          <ac:cxnSpMkLst>
            <pc:docMk/>
            <pc:sldMk cId="1527189465" sldId="257"/>
            <ac:cxnSpMk id="15" creationId="{00000000-0000-0000-0000-000000000000}"/>
          </ac:cxnSpMkLst>
        </pc:cxnChg>
      </pc:sldChg>
      <pc:sldChg chg="modSp mod">
        <pc:chgData name="LEFEBVRE Olivier" userId="d2182cb2-050b-47f5-9c8a-9689329bb5cd" providerId="ADAL" clId="{8CE192CD-F431-48B1-A39B-483DCD7B07A2}" dt="2025-01-29T07:03:58.615" v="22" actId="20577"/>
        <pc:sldMkLst>
          <pc:docMk/>
          <pc:sldMk cId="1711456921" sldId="269"/>
        </pc:sldMkLst>
        <pc:spChg chg="mod">
          <ac:chgData name="LEFEBVRE Olivier" userId="d2182cb2-050b-47f5-9c8a-9689329bb5cd" providerId="ADAL" clId="{8CE192CD-F431-48B1-A39B-483DCD7B07A2}" dt="2025-01-29T07:03:58.615" v="22" actId="20577"/>
          <ac:spMkLst>
            <pc:docMk/>
            <pc:sldMk cId="1711456921" sldId="269"/>
            <ac:spMk id="6" creationId="{00000000-0000-0000-0000-000000000000}"/>
          </ac:spMkLst>
        </pc:spChg>
      </pc:sldChg>
      <pc:sldChg chg="modSp mod">
        <pc:chgData name="LEFEBVRE Olivier" userId="d2182cb2-050b-47f5-9c8a-9689329bb5cd" providerId="ADAL" clId="{8CE192CD-F431-48B1-A39B-483DCD7B07A2}" dt="2025-01-29T07:04:46.324" v="90" actId="20577"/>
        <pc:sldMkLst>
          <pc:docMk/>
          <pc:sldMk cId="2006313251" sldId="270"/>
        </pc:sldMkLst>
        <pc:spChg chg="mod">
          <ac:chgData name="LEFEBVRE Olivier" userId="d2182cb2-050b-47f5-9c8a-9689329bb5cd" providerId="ADAL" clId="{8CE192CD-F431-48B1-A39B-483DCD7B07A2}" dt="2025-01-29T07:04:46.324" v="90" actId="20577"/>
          <ac:spMkLst>
            <pc:docMk/>
            <pc:sldMk cId="2006313251" sldId="270"/>
            <ac:spMk id="2" creationId="{00000000-0000-0000-0000-000000000000}"/>
          </ac:spMkLst>
        </pc:spChg>
      </pc:sldChg>
      <pc:sldChg chg="modSp mod">
        <pc:chgData name="LEFEBVRE Olivier" userId="d2182cb2-050b-47f5-9c8a-9689329bb5cd" providerId="ADAL" clId="{8CE192CD-F431-48B1-A39B-483DCD7B07A2}" dt="2025-01-29T07:05:29.332" v="102" actId="20577"/>
        <pc:sldMkLst>
          <pc:docMk/>
          <pc:sldMk cId="2905106027" sldId="273"/>
        </pc:sldMkLst>
        <pc:spChg chg="mod">
          <ac:chgData name="LEFEBVRE Olivier" userId="d2182cb2-050b-47f5-9c8a-9689329bb5cd" providerId="ADAL" clId="{8CE192CD-F431-48B1-A39B-483DCD7B07A2}" dt="2025-01-29T07:04:59.012" v="91" actId="6549"/>
          <ac:spMkLst>
            <pc:docMk/>
            <pc:sldMk cId="2905106027" sldId="273"/>
            <ac:spMk id="14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03.801" v="93" actId="6549"/>
          <ac:spMkLst>
            <pc:docMk/>
            <pc:sldMk cId="2905106027" sldId="273"/>
            <ac:spMk id="21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01.469" v="92" actId="6549"/>
          <ac:spMkLst>
            <pc:docMk/>
            <pc:sldMk cId="2905106027" sldId="273"/>
            <ac:spMk id="22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07.063" v="94" actId="6549"/>
          <ac:spMkLst>
            <pc:docMk/>
            <pc:sldMk cId="2905106027" sldId="273"/>
            <ac:spMk id="23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09.814" v="95" actId="6549"/>
          <ac:spMkLst>
            <pc:docMk/>
            <pc:sldMk cId="2905106027" sldId="273"/>
            <ac:spMk id="25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15.962" v="97" actId="20577"/>
          <ac:spMkLst>
            <pc:docMk/>
            <pc:sldMk cId="2905106027" sldId="273"/>
            <ac:spMk id="33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13.300" v="96" actId="6549"/>
          <ac:spMkLst>
            <pc:docMk/>
            <pc:sldMk cId="2905106027" sldId="273"/>
            <ac:spMk id="34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18.376" v="98" actId="20577"/>
          <ac:spMkLst>
            <pc:docMk/>
            <pc:sldMk cId="2905106027" sldId="273"/>
            <ac:spMk id="35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21.458" v="99" actId="20577"/>
          <ac:spMkLst>
            <pc:docMk/>
            <pc:sldMk cId="2905106027" sldId="273"/>
            <ac:spMk id="37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26.657" v="101" actId="20577"/>
          <ac:spMkLst>
            <pc:docMk/>
            <pc:sldMk cId="2905106027" sldId="273"/>
            <ac:spMk id="38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24.270" v="100" actId="20577"/>
          <ac:spMkLst>
            <pc:docMk/>
            <pc:sldMk cId="2905106027" sldId="273"/>
            <ac:spMk id="39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29.332" v="102" actId="20577"/>
          <ac:spMkLst>
            <pc:docMk/>
            <pc:sldMk cId="2905106027" sldId="273"/>
            <ac:spMk id="40" creationId="{00000000-0000-0000-0000-000000000000}"/>
          </ac:spMkLst>
        </pc:spChg>
      </pc:sldChg>
      <pc:sldChg chg="modSp mod">
        <pc:chgData name="LEFEBVRE Olivier" userId="d2182cb2-050b-47f5-9c8a-9689329bb5cd" providerId="ADAL" clId="{8CE192CD-F431-48B1-A39B-483DCD7B07A2}" dt="2025-01-29T07:06:24.817" v="120" actId="20577"/>
        <pc:sldMkLst>
          <pc:docMk/>
          <pc:sldMk cId="950178009" sldId="275"/>
        </pc:sldMkLst>
        <pc:spChg chg="mod">
          <ac:chgData name="LEFEBVRE Olivier" userId="d2182cb2-050b-47f5-9c8a-9689329bb5cd" providerId="ADAL" clId="{8CE192CD-F431-48B1-A39B-483DCD7B07A2}" dt="2025-01-29T07:05:59.843" v="111" actId="20577"/>
          <ac:spMkLst>
            <pc:docMk/>
            <pc:sldMk cId="950178009" sldId="275"/>
            <ac:spMk id="14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6:18.391" v="117" actId="20577"/>
          <ac:spMkLst>
            <pc:docMk/>
            <pc:sldMk cId="950178009" sldId="275"/>
            <ac:spMk id="21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6:09.417" v="114" actId="20577"/>
          <ac:spMkLst>
            <pc:docMk/>
            <pc:sldMk cId="950178009" sldId="275"/>
            <ac:spMk id="22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6:20.316" v="118" actId="20577"/>
          <ac:spMkLst>
            <pc:docMk/>
            <pc:sldMk cId="950178009" sldId="275"/>
            <ac:spMk id="23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6:12.491" v="115" actId="20577"/>
          <ac:spMkLst>
            <pc:docMk/>
            <pc:sldMk cId="950178009" sldId="275"/>
            <ac:spMk id="24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6:22.462" v="119" actId="20577"/>
          <ac:spMkLst>
            <pc:docMk/>
            <pc:sldMk cId="950178009" sldId="275"/>
            <ac:spMk id="25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6:16.137" v="116" actId="20577"/>
          <ac:spMkLst>
            <pc:docMk/>
            <pc:sldMk cId="950178009" sldId="275"/>
            <ac:spMk id="26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6:24.817" v="120" actId="20577"/>
          <ac:spMkLst>
            <pc:docMk/>
            <pc:sldMk cId="950178009" sldId="275"/>
            <ac:spMk id="28" creationId="{00000000-0000-0000-0000-000000000000}"/>
          </ac:spMkLst>
        </pc:spChg>
      </pc:sldChg>
      <pc:sldChg chg="modSp mod">
        <pc:chgData name="LEFEBVRE Olivier" userId="d2182cb2-050b-47f5-9c8a-9689329bb5cd" providerId="ADAL" clId="{8CE192CD-F431-48B1-A39B-483DCD7B07A2}" dt="2025-01-29T07:04:09.881" v="23" actId="20577"/>
        <pc:sldMkLst>
          <pc:docMk/>
          <pc:sldMk cId="858001202" sldId="277"/>
        </pc:sldMkLst>
        <pc:spChg chg="mod">
          <ac:chgData name="LEFEBVRE Olivier" userId="d2182cb2-050b-47f5-9c8a-9689329bb5cd" providerId="ADAL" clId="{8CE192CD-F431-48B1-A39B-483DCD7B07A2}" dt="2025-01-29T07:04:09.881" v="23" actId="20577"/>
          <ac:spMkLst>
            <pc:docMk/>
            <pc:sldMk cId="858001202" sldId="277"/>
            <ac:spMk id="11" creationId="{00000000-0000-0000-0000-000000000000}"/>
          </ac:spMkLst>
        </pc:spChg>
      </pc:sldChg>
      <pc:sldChg chg="modSp mod">
        <pc:chgData name="LEFEBVRE Olivier" userId="d2182cb2-050b-47f5-9c8a-9689329bb5cd" providerId="ADAL" clId="{8CE192CD-F431-48B1-A39B-483DCD7B07A2}" dt="2025-01-29T07:05:55.980" v="110" actId="20577"/>
        <pc:sldMkLst>
          <pc:docMk/>
          <pc:sldMk cId="12927403" sldId="279"/>
        </pc:sldMkLst>
        <pc:spChg chg="mod">
          <ac:chgData name="LEFEBVRE Olivier" userId="d2182cb2-050b-47f5-9c8a-9689329bb5cd" providerId="ADAL" clId="{8CE192CD-F431-48B1-A39B-483DCD7B07A2}" dt="2025-01-29T07:05:34.409" v="103" actId="20577"/>
          <ac:spMkLst>
            <pc:docMk/>
            <pc:sldMk cId="12927403" sldId="279"/>
            <ac:spMk id="14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55.980" v="110" actId="20577"/>
          <ac:spMkLst>
            <pc:docMk/>
            <pc:sldMk cId="12927403" sldId="279"/>
            <ac:spMk id="21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37.169" v="104" actId="20577"/>
          <ac:spMkLst>
            <pc:docMk/>
            <pc:sldMk cId="12927403" sldId="279"/>
            <ac:spMk id="22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53.470" v="109" actId="20577"/>
          <ac:spMkLst>
            <pc:docMk/>
            <pc:sldMk cId="12927403" sldId="279"/>
            <ac:spMk id="23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39.354" v="105" actId="20577"/>
          <ac:spMkLst>
            <pc:docMk/>
            <pc:sldMk cId="12927403" sldId="279"/>
            <ac:spMk id="24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49.868" v="108" actId="20577"/>
          <ac:spMkLst>
            <pc:docMk/>
            <pc:sldMk cId="12927403" sldId="279"/>
            <ac:spMk id="25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42.282" v="106" actId="20577"/>
          <ac:spMkLst>
            <pc:docMk/>
            <pc:sldMk cId="12927403" sldId="279"/>
            <ac:spMk id="26" creationId="{00000000-0000-0000-0000-000000000000}"/>
          </ac:spMkLst>
        </pc:spChg>
        <pc:spChg chg="mod">
          <ac:chgData name="LEFEBVRE Olivier" userId="d2182cb2-050b-47f5-9c8a-9689329bb5cd" providerId="ADAL" clId="{8CE192CD-F431-48B1-A39B-483DCD7B07A2}" dt="2025-01-29T07:05:46.730" v="107" actId="20577"/>
          <ac:spMkLst>
            <pc:docMk/>
            <pc:sldMk cId="12927403" sldId="279"/>
            <ac:spMk id="28" creationId="{00000000-0000-0000-0000-000000000000}"/>
          </ac:spMkLst>
        </pc:spChg>
      </pc:sldChg>
    </pc:docChg>
  </pc:docChgLst>
  <pc:docChgLst>
    <pc:chgData name="LEFEBVRE Olivier" userId="d2182cb2-050b-47f5-9c8a-9689329bb5cd" providerId="ADAL" clId="{FCA00433-94F4-4D7A-AC10-494D3E8CC1A0}"/>
    <pc:docChg chg="undo custSel modSld">
      <pc:chgData name="LEFEBVRE Olivier" userId="d2182cb2-050b-47f5-9c8a-9689329bb5cd" providerId="ADAL" clId="{FCA00433-94F4-4D7A-AC10-494D3E8CC1A0}" dt="2022-02-09T13:42:50.531" v="158" actId="20577"/>
      <pc:docMkLst>
        <pc:docMk/>
      </pc:docMkLst>
      <pc:sldChg chg="modSp mod">
        <pc:chgData name="LEFEBVRE Olivier" userId="d2182cb2-050b-47f5-9c8a-9689329bb5cd" providerId="ADAL" clId="{FCA00433-94F4-4D7A-AC10-494D3E8CC1A0}" dt="2022-02-09T13:29:04.087" v="7" actId="1076"/>
        <pc:sldMkLst>
          <pc:docMk/>
          <pc:sldMk cId="506050415" sldId="256"/>
        </pc:sldMkLst>
      </pc:sldChg>
      <pc:sldChg chg="addSp delSp modSp mod">
        <pc:chgData name="LEFEBVRE Olivier" userId="d2182cb2-050b-47f5-9c8a-9689329bb5cd" providerId="ADAL" clId="{FCA00433-94F4-4D7A-AC10-494D3E8CC1A0}" dt="2022-02-09T13:35:16.912" v="89" actId="13822"/>
        <pc:sldMkLst>
          <pc:docMk/>
          <pc:sldMk cId="1527189465" sldId="257"/>
        </pc:sldMkLst>
      </pc:sldChg>
      <pc:sldChg chg="modSp mod">
        <pc:chgData name="LEFEBVRE Olivier" userId="d2182cb2-050b-47f5-9c8a-9689329bb5cd" providerId="ADAL" clId="{FCA00433-94F4-4D7A-AC10-494D3E8CC1A0}" dt="2022-02-09T13:35:56.598" v="108" actId="1076"/>
        <pc:sldMkLst>
          <pc:docMk/>
          <pc:sldMk cId="235022502" sldId="259"/>
        </pc:sldMkLst>
      </pc:sldChg>
      <pc:sldChg chg="modSp mod">
        <pc:chgData name="LEFEBVRE Olivier" userId="d2182cb2-050b-47f5-9c8a-9689329bb5cd" providerId="ADAL" clId="{FCA00433-94F4-4D7A-AC10-494D3E8CC1A0}" dt="2022-02-09T13:34:09.044" v="81" actId="14100"/>
        <pc:sldMkLst>
          <pc:docMk/>
          <pc:sldMk cId="1683252875" sldId="260"/>
        </pc:sldMkLst>
      </pc:sldChg>
      <pc:sldChg chg="modSp mod">
        <pc:chgData name="LEFEBVRE Olivier" userId="d2182cb2-050b-47f5-9c8a-9689329bb5cd" providerId="ADAL" clId="{FCA00433-94F4-4D7A-AC10-494D3E8CC1A0}" dt="2022-02-09T13:36:59.313" v="136" actId="20577"/>
        <pc:sldMkLst>
          <pc:docMk/>
          <pc:sldMk cId="3416855603" sldId="262"/>
        </pc:sldMkLst>
      </pc:sldChg>
      <pc:sldChg chg="modSp mod">
        <pc:chgData name="LEFEBVRE Olivier" userId="d2182cb2-050b-47f5-9c8a-9689329bb5cd" providerId="ADAL" clId="{FCA00433-94F4-4D7A-AC10-494D3E8CC1A0}" dt="2022-02-09T13:41:48.291" v="145" actId="20577"/>
        <pc:sldMkLst>
          <pc:docMk/>
          <pc:sldMk cId="3870836432" sldId="267"/>
        </pc:sldMkLst>
      </pc:sldChg>
      <pc:sldChg chg="modSp mod">
        <pc:chgData name="LEFEBVRE Olivier" userId="d2182cb2-050b-47f5-9c8a-9689329bb5cd" providerId="ADAL" clId="{FCA00433-94F4-4D7A-AC10-494D3E8CC1A0}" dt="2022-02-09T13:42:06.718" v="149" actId="20577"/>
        <pc:sldMkLst>
          <pc:docMk/>
          <pc:sldMk cId="1711456921" sldId="269"/>
        </pc:sldMkLst>
      </pc:sldChg>
      <pc:sldChg chg="modSp mod">
        <pc:chgData name="LEFEBVRE Olivier" userId="d2182cb2-050b-47f5-9c8a-9689329bb5cd" providerId="ADAL" clId="{FCA00433-94F4-4D7A-AC10-494D3E8CC1A0}" dt="2022-02-09T13:42:50.531" v="158" actId="20577"/>
        <pc:sldMkLst>
          <pc:docMk/>
          <pc:sldMk cId="2006313251" sldId="270"/>
        </pc:sldMkLst>
      </pc:sldChg>
      <pc:sldChg chg="modSp mod">
        <pc:chgData name="LEFEBVRE Olivier" userId="d2182cb2-050b-47f5-9c8a-9689329bb5cd" providerId="ADAL" clId="{FCA00433-94F4-4D7A-AC10-494D3E8CC1A0}" dt="2022-02-09T13:42:25.179" v="153" actId="20577"/>
        <pc:sldMkLst>
          <pc:docMk/>
          <pc:sldMk cId="858001202" sldId="277"/>
        </pc:sldMkLst>
      </pc:sldChg>
      <pc:sldChg chg="modSp mod">
        <pc:chgData name="LEFEBVRE Olivier" userId="d2182cb2-050b-47f5-9c8a-9689329bb5cd" providerId="ADAL" clId="{FCA00433-94F4-4D7A-AC10-494D3E8CC1A0}" dt="2022-02-09T13:41:38.485" v="144" actId="6549"/>
        <pc:sldMkLst>
          <pc:docMk/>
          <pc:sldMk cId="2146833483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7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91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51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93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03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58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24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00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25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0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3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F653-C712-4DCD-80DE-F59BDF2A547E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376DC-714E-49EA-AFB7-A8B13D6ED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7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eg"/><Relationship Id="rId7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.jpeg"/><Relationship Id="rId7" Type="http://schemas.openxmlformats.org/officeDocument/2006/relationships/image" Target="../media/image25.jpg"/><Relationship Id="rId12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3.png"/><Relationship Id="rId9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.jpe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4570" y="112071"/>
            <a:ext cx="11667253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dobe Devanagari" panose="02040503050201020203" pitchFamily="18" charset="0"/>
                <a:cs typeface="Adobe Devanagari" panose="02040503050201020203" pitchFamily="18" charset="0"/>
              </a:rPr>
              <a:t>Finale  Départementale / </a:t>
            </a:r>
            <a:r>
              <a:rPr lang="fr-FR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Samedi 5 Avril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6" y="1991548"/>
            <a:ext cx="1000736" cy="12961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514" y="1989805"/>
            <a:ext cx="1419211" cy="13156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BE58FE-C409-4082-828E-9406E4D66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514" y="4947795"/>
            <a:ext cx="1375251" cy="12192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52B53B0-200A-4E21-8557-7550AADB2A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5" y="4952278"/>
            <a:ext cx="1450937" cy="12147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688DF23-081B-E4A0-7F5B-5F98821E9A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938" t="7386" r="26146" b="5771"/>
          <a:stretch/>
        </p:blipFill>
        <p:spPr>
          <a:xfrm>
            <a:off x="3492825" y="1274391"/>
            <a:ext cx="5206350" cy="53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5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38037" y="0"/>
            <a:ext cx="9144000" cy="698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Les défis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84" y="613305"/>
            <a:ext cx="9525000" cy="6103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88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04208" y="232000"/>
            <a:ext cx="9144000" cy="69844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Formule Echiquier Garçons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45958" y="1202360"/>
            <a:ext cx="100022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5 Rencontres de 16 minutes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5957" y="1833510"/>
            <a:ext cx="100022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1er tour Tirage au sort effectué le jeudi 13 mars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45957" y="2517356"/>
            <a:ext cx="100022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A la fin de chaque tour on établit un classement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5954" y="3221684"/>
            <a:ext cx="1000225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Le tour suivant le 1er rencontre le 2ème; le 3ème rencontre le 4ème etc….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45953" y="3905530"/>
            <a:ext cx="1000225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On ne rencontre jamais 2 fois la même équipe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45955" y="4551061"/>
            <a:ext cx="100022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Victoire 48 points ; Nul 24 points ; Défaite 12 points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5952" y="5827634"/>
            <a:ext cx="1000224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Défi Conduite utilisé pour départager les équipes à égalité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6" y="108812"/>
            <a:ext cx="634388" cy="82163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9" y="261653"/>
            <a:ext cx="600234" cy="60258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45952" y="5182103"/>
            <a:ext cx="1000224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Bonus Offensif : quand 2 buts marqués + 12 points</a:t>
            </a:r>
          </a:p>
        </p:txBody>
      </p:sp>
    </p:spTree>
    <p:extLst>
      <p:ext uri="{BB962C8B-B14F-4D97-AF65-F5344CB8AC3E}">
        <p14:creationId xmlns:p14="http://schemas.microsoft.com/office/powerpoint/2010/main" val="214683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418281" y="213726"/>
            <a:ext cx="9144000" cy="69844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Rencontres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29679" y="1291038"/>
            <a:ext cx="93955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équipe nommée se situe Côté Table de Marque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6" y="108812"/>
            <a:ext cx="634388" cy="82163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9" y="261653"/>
            <a:ext cx="600234" cy="60258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29678" y="1982625"/>
            <a:ext cx="939557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équipe nommée a le coup d’envoi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29678" y="2704840"/>
            <a:ext cx="93955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Mise en place du protocole avant chaque rencontre.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381249" y="4190063"/>
            <a:ext cx="9144000" cy="69844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Climat des Rencontres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3" y="4072799"/>
            <a:ext cx="634388" cy="82163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813" y="4237989"/>
            <a:ext cx="600234" cy="60258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45955" y="5395902"/>
            <a:ext cx="93955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Importance du bon climat des rencontres.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45955" y="6038884"/>
            <a:ext cx="93955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2 éducateurs + Juge de touche accèdent aux terrains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AA21437-83F3-41FD-8977-533D9DA967B1}"/>
              </a:ext>
            </a:extLst>
          </p:cNvPr>
          <p:cNvSpPr txBox="1"/>
          <p:nvPr/>
        </p:nvSpPr>
        <p:spPr>
          <a:xfrm>
            <a:off x="1129677" y="3398287"/>
            <a:ext cx="93955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Remplacements se feront à la volée via </a:t>
            </a:r>
            <a:r>
              <a:rPr lang="fr-FR"/>
              <a:t>les délégués de terrain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83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340" y="898071"/>
            <a:ext cx="7651446" cy="58048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776607" y="2612571"/>
            <a:ext cx="1110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Terrain 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331778" y="3695699"/>
            <a:ext cx="1110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Terrain 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40929" y="2427905"/>
            <a:ext cx="1110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Terrain 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96100" y="3511033"/>
            <a:ext cx="1110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Terrain 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0072" y="5109294"/>
            <a:ext cx="21299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Accès Terrain 1 et 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09826" y="120044"/>
            <a:ext cx="1174496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Accès Terrains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80072" y="1391147"/>
            <a:ext cx="32983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Accès Terrain 3 et 4</a:t>
            </a:r>
          </a:p>
        </p:txBody>
      </p:sp>
      <p:cxnSp>
        <p:nvCxnSpPr>
          <p:cNvPr id="16" name="Connecteur droit avec flèche 15"/>
          <p:cNvCxnSpPr>
            <a:stCxn id="2" idx="3"/>
          </p:cNvCxnSpPr>
          <p:nvPr/>
        </p:nvCxnSpPr>
        <p:spPr>
          <a:xfrm>
            <a:off x="4078442" y="1575813"/>
            <a:ext cx="4409694" cy="803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078442" y="1671115"/>
            <a:ext cx="4050621" cy="813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920162" y="2563639"/>
            <a:ext cx="5208901" cy="27102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910044" y="3695699"/>
            <a:ext cx="6029849" cy="1724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8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32019" y="199916"/>
            <a:ext cx="9144000" cy="69844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Le Règlement Finale Garçons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38924" y="1133467"/>
            <a:ext cx="104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b="1" dirty="0">
                <a:solidFill>
                  <a:srgbClr val="FF0000"/>
                </a:solidFill>
              </a:rPr>
              <a:t>1. Qualification des joueurs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66349" y="1690160"/>
            <a:ext cx="104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dirty="0"/>
              <a:t>Joueurs doivent être qualifiés au plus tard le 31 janvier 2025 pour leur club.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66349" y="2258968"/>
            <a:ext cx="104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dirty="0"/>
              <a:t>Possibilité de faire jouer des U14F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66350" y="2850522"/>
            <a:ext cx="104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dirty="0"/>
              <a:t>Possibilité de surclasser 3 U11 (au maximum)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66346" y="4930595"/>
            <a:ext cx="104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b="1" dirty="0">
                <a:solidFill>
                  <a:srgbClr val="FF0000"/>
                </a:solidFill>
              </a:rPr>
              <a:t>2. Nombre de mutations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66347" y="5536115"/>
            <a:ext cx="104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dirty="0"/>
              <a:t>4 mutations autorisées (dont 1 Hors-période)	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6" y="108812"/>
            <a:ext cx="634388" cy="82163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9" y="261653"/>
            <a:ext cx="600234" cy="60258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0F1ED21-2E2C-2097-3AD5-19FC1B95184D}"/>
              </a:ext>
            </a:extLst>
          </p:cNvPr>
          <p:cNvSpPr txBox="1"/>
          <p:nvPr/>
        </p:nvSpPr>
        <p:spPr>
          <a:xfrm>
            <a:off x="966348" y="3914088"/>
            <a:ext cx="1043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dirty="0"/>
              <a:t>Il est préconisé que le temps de jeu par joueur soit au moins égal à 50% du temps de jeu total. </a:t>
            </a:r>
          </a:p>
        </p:txBody>
      </p:sp>
    </p:spTree>
    <p:extLst>
      <p:ext uri="{BB962C8B-B14F-4D97-AF65-F5344CB8AC3E}">
        <p14:creationId xmlns:p14="http://schemas.microsoft.com/office/powerpoint/2010/main" val="171145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32019" y="199916"/>
            <a:ext cx="9144000" cy="69844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Le Règlement Finale Féminines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38924" y="1133467"/>
            <a:ext cx="104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b="1" dirty="0">
                <a:solidFill>
                  <a:srgbClr val="FF0000"/>
                </a:solidFill>
              </a:rPr>
              <a:t>1. Qualification des joueurs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66349" y="1690160"/>
            <a:ext cx="104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dirty="0"/>
              <a:t>Joueuses doivent être qualifiées au plus tard le 31 janvier 2025 pour leur club.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66349" y="2258968"/>
            <a:ext cx="104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dirty="0"/>
              <a:t>Possibilité de faire jouer 3 U11F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86323" y="4482896"/>
            <a:ext cx="104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b="1" dirty="0">
                <a:solidFill>
                  <a:srgbClr val="FF0000"/>
                </a:solidFill>
              </a:rPr>
              <a:t>2. Nombre de mutations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49476" y="4944747"/>
            <a:ext cx="104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dirty="0"/>
              <a:t>4 mutations autorisées (dont 1 Hors-période)	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6" y="108812"/>
            <a:ext cx="634388" cy="82163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9" y="261653"/>
            <a:ext cx="600234" cy="6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0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32019" y="199916"/>
            <a:ext cx="9144000" cy="69844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Règlement Classement Final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6" y="108812"/>
            <a:ext cx="634388" cy="82163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9" y="261653"/>
            <a:ext cx="600234" cy="60258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45957" y="1469141"/>
            <a:ext cx="93955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Points des Rencontres (240 points possibles) + </a:t>
            </a:r>
            <a:r>
              <a:rPr lang="fr-FR" sz="1800" dirty="0"/>
              <a:t>60 points possibles bonus offensif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45957" y="2153092"/>
            <a:ext cx="93955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Points Atelier Conduite (60 points possibles)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45957" y="2866631"/>
            <a:ext cx="93955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Points Atelier Jonglage (60 points possibles)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45957" y="3602321"/>
            <a:ext cx="93955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Points Atelier Quizz Programme Educatif Règles de vie </a:t>
            </a:r>
            <a:r>
              <a:rPr lang="fr-FR" sz="2000" dirty="0"/>
              <a:t>(60 points possibles)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45957" y="4304817"/>
            <a:ext cx="93955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Points Atelier Quizz Programme Educatif Règles du jeu</a:t>
            </a:r>
            <a:r>
              <a:rPr lang="fr-FR" sz="2000" dirty="0"/>
              <a:t>(60 points possibles)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19340" y="5637395"/>
            <a:ext cx="10381842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Féminines : Première équipe qualifiée pour la finale Grand Est le samedi 3 Mai à Homécourt</a:t>
            </a:r>
          </a:p>
          <a:p>
            <a:r>
              <a:rPr lang="fr-FR" sz="2000" dirty="0">
                <a:solidFill>
                  <a:schemeClr val="tx1"/>
                </a:solidFill>
              </a:rPr>
              <a:t>Garçons : 2 premiers qualifiés pour la finale Grand Est le dimanche 4 mai à Homécourt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35570" y="4934899"/>
            <a:ext cx="1038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En cas d’égalité rencontre directe puis défi jonglage</a:t>
            </a:r>
          </a:p>
        </p:txBody>
      </p:sp>
    </p:spTree>
    <p:extLst>
      <p:ext uri="{BB962C8B-B14F-4D97-AF65-F5344CB8AC3E}">
        <p14:creationId xmlns:p14="http://schemas.microsoft.com/office/powerpoint/2010/main" val="200631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32019" y="199916"/>
            <a:ext cx="9144000" cy="69844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Informations Fonctionnement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3" y="199916"/>
            <a:ext cx="634388" cy="8216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754" y="352757"/>
            <a:ext cx="600234" cy="6025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4364" y="1844923"/>
            <a:ext cx="1043538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Gestion des repas avec le club de Neuves Maisons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4363" y="2821583"/>
            <a:ext cx="1043538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Pas de cigarette dans l’enceinte du synthétique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4362" y="3875792"/>
            <a:ext cx="1043538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Avoir les chaussures propres pour rentrer sur le terrain synthétique.</a:t>
            </a:r>
          </a:p>
        </p:txBody>
      </p:sp>
    </p:spTree>
    <p:extLst>
      <p:ext uri="{BB962C8B-B14F-4D97-AF65-F5344CB8AC3E}">
        <p14:creationId xmlns:p14="http://schemas.microsoft.com/office/powerpoint/2010/main" val="308643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295720" y="1710530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Jarny US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38894" y="1005494"/>
            <a:ext cx="1043538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pPr algn="ctr"/>
            <a:r>
              <a:rPr lang="fr-FR" dirty="0">
                <a:solidFill>
                  <a:srgbClr val="FF0000"/>
                </a:solidFill>
              </a:rPr>
              <a:t>RDV 12h45 pour les 4 équipes Tour 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937241" y="1714341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	AS Nancy Lorraine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55632" y="2419249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 </a:t>
            </a:r>
            <a:r>
              <a:rPr lang="fr-FR" dirty="0" err="1"/>
              <a:t>Godbrange</a:t>
            </a:r>
            <a:r>
              <a:rPr lang="fr-FR" dirty="0"/>
              <a:t> </a:t>
            </a:r>
            <a:r>
              <a:rPr lang="fr-FR" dirty="0" err="1"/>
              <a:t>Hussigny</a:t>
            </a:r>
            <a:r>
              <a:rPr lang="fr-FR" dirty="0"/>
              <a:t> CS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937241" y="2386878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Frouard Pompey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295720" y="3597238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Frouard Pompey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35300" y="3006005"/>
            <a:ext cx="1043538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pPr algn="ctr"/>
            <a:r>
              <a:rPr lang="fr-FR" dirty="0">
                <a:solidFill>
                  <a:srgbClr val="FF0000"/>
                </a:solidFill>
              </a:rPr>
              <a:t>Tour 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937241" y="3643086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 Jarny US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295720" y="4266293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 err="1"/>
              <a:t>Godbrange</a:t>
            </a:r>
            <a:r>
              <a:rPr lang="fr-FR" dirty="0"/>
              <a:t> </a:t>
            </a:r>
            <a:r>
              <a:rPr lang="fr-FR" dirty="0" err="1"/>
              <a:t>Hussigny</a:t>
            </a:r>
            <a:r>
              <a:rPr lang="fr-FR" dirty="0"/>
              <a:t> CS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937241" y="4266900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AS Nancy Lorraine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87659" y="4915060"/>
            <a:ext cx="1043538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pPr algn="ctr"/>
            <a:r>
              <a:rPr lang="fr-FR" dirty="0">
                <a:solidFill>
                  <a:srgbClr val="FF0000"/>
                </a:solidFill>
              </a:rPr>
              <a:t>Tour 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255632" y="5558555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AS Nancy Lorraine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937241" y="5558554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Frouard Pompey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255632" y="6181762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 err="1"/>
              <a:t>Godbrange</a:t>
            </a:r>
            <a:r>
              <a:rPr lang="fr-FR" dirty="0"/>
              <a:t> </a:t>
            </a:r>
            <a:r>
              <a:rPr lang="fr-FR" dirty="0" err="1"/>
              <a:t>Hussigny</a:t>
            </a:r>
            <a:r>
              <a:rPr lang="fr-FR" dirty="0"/>
              <a:t> CS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937241" y="6227610"/>
            <a:ext cx="38423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Jarny US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C970975-A466-4B25-9591-D68595A27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95" y="5661034"/>
            <a:ext cx="859128" cy="111270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EFA4033-0BE6-4393-8EAA-818A38A65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0" y="199916"/>
            <a:ext cx="738907" cy="61862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E7DCA86-D86E-4098-BE82-AE1E86F63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0" y="199916"/>
            <a:ext cx="723051" cy="641016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:a16="http://schemas.microsoft.com/office/drawing/2014/main" id="{F729834D-9497-40DC-8180-9042F1949B0C}"/>
              </a:ext>
            </a:extLst>
          </p:cNvPr>
          <p:cNvSpPr txBox="1">
            <a:spLocks/>
          </p:cNvSpPr>
          <p:nvPr/>
        </p:nvSpPr>
        <p:spPr>
          <a:xfrm>
            <a:off x="1532019" y="199916"/>
            <a:ext cx="9144000" cy="698441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Festival U13 Féminines Tirage au sort</a:t>
            </a:r>
          </a:p>
        </p:txBody>
      </p:sp>
      <p:pic>
        <p:nvPicPr>
          <p:cNvPr id="3" name="Image 2" descr="Une image contenant texte, Police, logo, Marque&#10;&#10;Le contenu généré par l’IA peut être incorrect.">
            <a:extLst>
              <a:ext uri="{FF2B5EF4-FFF2-40B4-BE49-F238E27FC236}">
                <a16:creationId xmlns:a16="http://schemas.microsoft.com/office/drawing/2014/main" id="{DB4E8998-4FFA-6C54-4D14-8854E3D7D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9" y="1597268"/>
            <a:ext cx="641016" cy="641016"/>
          </a:xfrm>
          <a:prstGeom prst="rect">
            <a:avLst/>
          </a:prstGeom>
        </p:spPr>
      </p:pic>
      <p:pic>
        <p:nvPicPr>
          <p:cNvPr id="5" name="Image 4" descr="Une image contenant football, balle, logo, ballon de foot&#10;&#10;Le contenu généré par l’IA peut être incorrect.">
            <a:extLst>
              <a:ext uri="{FF2B5EF4-FFF2-40B4-BE49-F238E27FC236}">
                <a16:creationId xmlns:a16="http://schemas.microsoft.com/office/drawing/2014/main" id="{BADC40D1-27F4-343C-7550-5AD002101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9" y="2319655"/>
            <a:ext cx="619413" cy="619413"/>
          </a:xfrm>
          <a:prstGeom prst="rect">
            <a:avLst/>
          </a:prstGeom>
        </p:spPr>
      </p:pic>
      <p:pic>
        <p:nvPicPr>
          <p:cNvPr id="7" name="Image 6" descr="Une image contenant texte, symbole, logo, Emblème&#10;&#10;Le contenu généré par l’IA peut être incorrect.">
            <a:extLst>
              <a:ext uri="{FF2B5EF4-FFF2-40B4-BE49-F238E27FC236}">
                <a16:creationId xmlns:a16="http://schemas.microsoft.com/office/drawing/2014/main" id="{2560AB33-5317-73F0-4CE1-2E95453BB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79" y="2375298"/>
            <a:ext cx="517398" cy="615950"/>
          </a:xfrm>
          <a:prstGeom prst="rect">
            <a:avLst/>
          </a:prstGeom>
        </p:spPr>
      </p:pic>
      <p:pic>
        <p:nvPicPr>
          <p:cNvPr id="9" name="Image 8" descr="Une image contenant texte, Emblème, logo, symbole&#10;&#10;Le contenu généré par l’IA peut être incorrect.">
            <a:extLst>
              <a:ext uri="{FF2B5EF4-FFF2-40B4-BE49-F238E27FC236}">
                <a16:creationId xmlns:a16="http://schemas.microsoft.com/office/drawing/2014/main" id="{485B91DB-E19A-5E2B-3A11-02D8D5E44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689" y="1641665"/>
            <a:ext cx="568708" cy="661288"/>
          </a:xfrm>
          <a:prstGeom prst="rect">
            <a:avLst/>
          </a:prstGeom>
        </p:spPr>
      </p:pic>
      <p:pic>
        <p:nvPicPr>
          <p:cNvPr id="2" name="Image 1" descr="Une image contenant texte, Emblème, logo, symbole&#10;&#10;Le contenu généré par l’IA peut être incorrect.">
            <a:extLst>
              <a:ext uri="{FF2B5EF4-FFF2-40B4-BE49-F238E27FC236}">
                <a16:creationId xmlns:a16="http://schemas.microsoft.com/office/drawing/2014/main" id="{955F400B-4AAF-5F94-0EDA-953BBD5F0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46" y="4253772"/>
            <a:ext cx="568708" cy="661288"/>
          </a:xfrm>
          <a:prstGeom prst="rect">
            <a:avLst/>
          </a:prstGeom>
        </p:spPr>
      </p:pic>
      <p:pic>
        <p:nvPicPr>
          <p:cNvPr id="4" name="Image 3" descr="Une image contenant texte, Police, logo, Marque&#10;&#10;Le contenu généré par l’IA peut être incorrect.">
            <a:extLst>
              <a:ext uri="{FF2B5EF4-FFF2-40B4-BE49-F238E27FC236}">
                <a16:creationId xmlns:a16="http://schemas.microsoft.com/office/drawing/2014/main" id="{2E441698-0641-6469-F623-135123AD0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839" y="3561335"/>
            <a:ext cx="641016" cy="641016"/>
          </a:xfrm>
          <a:prstGeom prst="rect">
            <a:avLst/>
          </a:prstGeom>
        </p:spPr>
      </p:pic>
      <p:pic>
        <p:nvPicPr>
          <p:cNvPr id="6" name="Image 5" descr="Une image contenant texte, symbole, logo, Emblème&#10;&#10;Le contenu généré par l’IA peut être incorrect.">
            <a:extLst>
              <a:ext uri="{FF2B5EF4-FFF2-40B4-BE49-F238E27FC236}">
                <a16:creationId xmlns:a16="http://schemas.microsoft.com/office/drawing/2014/main" id="{C42A9D0D-0CB6-72E1-0CC2-BBD01DA6A3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0" y="3558195"/>
            <a:ext cx="517398" cy="615950"/>
          </a:xfrm>
          <a:prstGeom prst="rect">
            <a:avLst/>
          </a:prstGeom>
        </p:spPr>
      </p:pic>
      <p:pic>
        <p:nvPicPr>
          <p:cNvPr id="8" name="Image 7" descr="Une image contenant football, balle, logo, ballon de foot&#10;&#10;Le contenu généré par l’IA peut être incorrect.">
            <a:extLst>
              <a:ext uri="{FF2B5EF4-FFF2-40B4-BE49-F238E27FC236}">
                <a16:creationId xmlns:a16="http://schemas.microsoft.com/office/drawing/2014/main" id="{0B12CB72-0587-681D-A707-461D2710B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4" y="4200118"/>
            <a:ext cx="619413" cy="619413"/>
          </a:xfrm>
          <a:prstGeom prst="rect">
            <a:avLst/>
          </a:prstGeom>
        </p:spPr>
      </p:pic>
      <p:pic>
        <p:nvPicPr>
          <p:cNvPr id="10" name="Image 9" descr="Une image contenant texte, Police, logo, Marque&#10;&#10;Le contenu généré par l’IA peut être incorrect.">
            <a:extLst>
              <a:ext uri="{FF2B5EF4-FFF2-40B4-BE49-F238E27FC236}">
                <a16:creationId xmlns:a16="http://schemas.microsoft.com/office/drawing/2014/main" id="{F272732A-7C8F-4228-C6DA-271D95C26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324" y="6137934"/>
            <a:ext cx="641016" cy="641016"/>
          </a:xfrm>
          <a:prstGeom prst="rect">
            <a:avLst/>
          </a:prstGeom>
        </p:spPr>
      </p:pic>
      <p:pic>
        <p:nvPicPr>
          <p:cNvPr id="11" name="Image 10" descr="Une image contenant texte, symbole, logo, Emblème&#10;&#10;Le contenu généré par l’IA peut être incorrect.">
            <a:extLst>
              <a:ext uri="{FF2B5EF4-FFF2-40B4-BE49-F238E27FC236}">
                <a16:creationId xmlns:a16="http://schemas.microsoft.com/office/drawing/2014/main" id="{BC65982A-D425-E6C4-43B7-C48DFB704B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356" y="5465404"/>
            <a:ext cx="517398" cy="615950"/>
          </a:xfrm>
          <a:prstGeom prst="rect">
            <a:avLst/>
          </a:prstGeom>
        </p:spPr>
      </p:pic>
      <p:pic>
        <p:nvPicPr>
          <p:cNvPr id="12" name="Image 11" descr="Une image contenant football, balle, logo, ballon de foot&#10;&#10;Le contenu généré par l’IA peut être incorrect.">
            <a:extLst>
              <a:ext uri="{FF2B5EF4-FFF2-40B4-BE49-F238E27FC236}">
                <a16:creationId xmlns:a16="http://schemas.microsoft.com/office/drawing/2014/main" id="{081D2617-206E-32AC-5FB0-AB1C7288A4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8" y="6148735"/>
            <a:ext cx="619413" cy="619413"/>
          </a:xfrm>
          <a:prstGeom prst="rect">
            <a:avLst/>
          </a:prstGeom>
        </p:spPr>
      </p:pic>
      <p:pic>
        <p:nvPicPr>
          <p:cNvPr id="13" name="Image 12" descr="Une image contenant texte, Emblème, logo, symbole&#10;&#10;Le contenu généré par l’IA peut être incorrect.">
            <a:extLst>
              <a:ext uri="{FF2B5EF4-FFF2-40B4-BE49-F238E27FC236}">
                <a16:creationId xmlns:a16="http://schemas.microsoft.com/office/drawing/2014/main" id="{F66CABE9-A064-6064-A75C-11454E0F32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" y="5420066"/>
            <a:ext cx="568708" cy="6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0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32019" y="199916"/>
            <a:ext cx="9144000" cy="698441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Festival U13 Tirage des rencontres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93" y="5382114"/>
            <a:ext cx="1084438" cy="140451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48139" y="1852532"/>
            <a:ext cx="40177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St Max Essey FC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24971" y="1033370"/>
            <a:ext cx="1043538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pPr algn="ctr"/>
            <a:r>
              <a:rPr lang="fr-FR" dirty="0">
                <a:solidFill>
                  <a:srgbClr val="FF0000"/>
                </a:solidFill>
              </a:rPr>
              <a:t>RDV 8h40– Créneau 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601557" y="1852532"/>
            <a:ext cx="40744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	MJC Pichon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48139" y="2772375"/>
            <a:ext cx="40177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Nancy HDL	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601558" y="2772375"/>
            <a:ext cx="40744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Champigneulles RC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48139" y="3749368"/>
            <a:ext cx="40177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	Ludres AS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601557" y="3749367"/>
            <a:ext cx="407445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Lay Bouxières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48139" y="4726361"/>
            <a:ext cx="40177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Lunéville FC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601558" y="4726361"/>
            <a:ext cx="407445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AS Nancy Lorraine</a:t>
            </a:r>
          </a:p>
        </p:txBody>
      </p:sp>
      <p:sp>
        <p:nvSpPr>
          <p:cNvPr id="3" name="Moins 2"/>
          <p:cNvSpPr/>
          <p:nvPr/>
        </p:nvSpPr>
        <p:spPr>
          <a:xfrm>
            <a:off x="5568043" y="2010362"/>
            <a:ext cx="274622" cy="730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Moins 28"/>
          <p:cNvSpPr/>
          <p:nvPr/>
        </p:nvSpPr>
        <p:spPr>
          <a:xfrm>
            <a:off x="5568043" y="3001195"/>
            <a:ext cx="274622" cy="730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Moins 29"/>
          <p:cNvSpPr/>
          <p:nvPr/>
        </p:nvSpPr>
        <p:spPr>
          <a:xfrm>
            <a:off x="5568043" y="3907197"/>
            <a:ext cx="274622" cy="730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Moins 30"/>
          <p:cNvSpPr/>
          <p:nvPr/>
        </p:nvSpPr>
        <p:spPr>
          <a:xfrm>
            <a:off x="5605901" y="4884191"/>
            <a:ext cx="274622" cy="730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1CA20A-2FD2-4C94-AC51-00256A85F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71" y="5377803"/>
            <a:ext cx="1450937" cy="12147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9013E3-2C39-4BAD-9AE8-4EF49242F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29" y="5377803"/>
            <a:ext cx="1375251" cy="1219220"/>
          </a:xfrm>
          <a:prstGeom prst="rect">
            <a:avLst/>
          </a:prstGeom>
        </p:spPr>
      </p:pic>
      <p:pic>
        <p:nvPicPr>
          <p:cNvPr id="6" name="Image 5" descr="Une image contenant texte, graphisme, Graphique, Police&#10;&#10;Le contenu généré par l’IA peut être incorrect.">
            <a:extLst>
              <a:ext uri="{FF2B5EF4-FFF2-40B4-BE49-F238E27FC236}">
                <a16:creationId xmlns:a16="http://schemas.microsoft.com/office/drawing/2014/main" id="{3C33F1B5-66F3-7AC4-912C-1B9D287F7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" y="1741005"/>
            <a:ext cx="577889" cy="609798"/>
          </a:xfrm>
          <a:prstGeom prst="rect">
            <a:avLst/>
          </a:prstGeom>
        </p:spPr>
      </p:pic>
      <p:pic>
        <p:nvPicPr>
          <p:cNvPr id="9" name="Image 8" descr="Une image contenant logo, symbole, Emblème, Police&#10;&#10;Le contenu généré par l’IA peut être incorrect.">
            <a:extLst>
              <a:ext uri="{FF2B5EF4-FFF2-40B4-BE49-F238E27FC236}">
                <a16:creationId xmlns:a16="http://schemas.microsoft.com/office/drawing/2014/main" id="{011A6494-AAC0-C7D2-02A9-FCAB408ABC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563" y="1703468"/>
            <a:ext cx="751195" cy="751195"/>
          </a:xfrm>
          <a:prstGeom prst="rect">
            <a:avLst/>
          </a:prstGeom>
        </p:spPr>
      </p:pic>
      <p:pic>
        <p:nvPicPr>
          <p:cNvPr id="11" name="Image 10" descr="Une image contenant texte, Police, logo, symbole&#10;&#10;Le contenu généré par l’IA peut être incorrect.">
            <a:extLst>
              <a:ext uri="{FF2B5EF4-FFF2-40B4-BE49-F238E27FC236}">
                <a16:creationId xmlns:a16="http://schemas.microsoft.com/office/drawing/2014/main" id="{C99D89EA-A63F-FB94-D2C1-95F7F1C1F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" y="2691446"/>
            <a:ext cx="619497" cy="619497"/>
          </a:xfrm>
          <a:prstGeom prst="rect">
            <a:avLst/>
          </a:prstGeom>
        </p:spPr>
      </p:pic>
      <p:pic>
        <p:nvPicPr>
          <p:cNvPr id="16" name="Image 15" descr="Une image contenant Emblème, symbole, logo, Marque&#10;&#10;Le contenu généré par l’IA peut être incorrect.">
            <a:extLst>
              <a:ext uri="{FF2B5EF4-FFF2-40B4-BE49-F238E27FC236}">
                <a16:creationId xmlns:a16="http://schemas.microsoft.com/office/drawing/2014/main" id="{C3FE01B4-C6D6-9852-A4AD-2B7DA23E2B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61" y="2663096"/>
            <a:ext cx="619497" cy="616744"/>
          </a:xfrm>
          <a:prstGeom prst="rect">
            <a:avLst/>
          </a:prstGeom>
        </p:spPr>
      </p:pic>
      <p:pic>
        <p:nvPicPr>
          <p:cNvPr id="18" name="Image 17" descr="Une image contenant football, texte, logo, balle&#10;&#10;Le contenu généré par l’IA peut être incorrect.">
            <a:extLst>
              <a:ext uri="{FF2B5EF4-FFF2-40B4-BE49-F238E27FC236}">
                <a16:creationId xmlns:a16="http://schemas.microsoft.com/office/drawing/2014/main" id="{F56AF92F-9D90-F585-A0BF-5AEC7C510E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" y="3618462"/>
            <a:ext cx="650471" cy="650471"/>
          </a:xfrm>
          <a:prstGeom prst="rect">
            <a:avLst/>
          </a:prstGeom>
        </p:spPr>
      </p:pic>
      <p:pic>
        <p:nvPicPr>
          <p:cNvPr id="32" name="Image 31" descr="Une image contenant texte, Emblème, symbole, badge&#10;&#10;Le contenu généré par l’IA peut être incorrect.">
            <a:extLst>
              <a:ext uri="{FF2B5EF4-FFF2-40B4-BE49-F238E27FC236}">
                <a16:creationId xmlns:a16="http://schemas.microsoft.com/office/drawing/2014/main" id="{3B7ED404-2D14-635C-2467-DD6921265C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23" y="3600282"/>
            <a:ext cx="607866" cy="759833"/>
          </a:xfrm>
          <a:prstGeom prst="rect">
            <a:avLst/>
          </a:prstGeom>
        </p:spPr>
      </p:pic>
      <p:pic>
        <p:nvPicPr>
          <p:cNvPr id="36" name="Image 35" descr="Une image contenant texte, Emblème, symbole, badge&#10;&#10;Le contenu généré par l’IA peut être incorrect.">
            <a:extLst>
              <a:ext uri="{FF2B5EF4-FFF2-40B4-BE49-F238E27FC236}">
                <a16:creationId xmlns:a16="http://schemas.microsoft.com/office/drawing/2014/main" id="{10FC528F-DD2C-F9A8-FA7A-0B3DBC7D8B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4524247"/>
            <a:ext cx="663779" cy="663779"/>
          </a:xfrm>
          <a:prstGeom prst="rect">
            <a:avLst/>
          </a:prstGeom>
        </p:spPr>
      </p:pic>
      <p:pic>
        <p:nvPicPr>
          <p:cNvPr id="38" name="Image 37" descr="Une image contenant texte, Emblème, logo, symbole&#10;&#10;Le contenu généré par l’IA peut être incorrect.">
            <a:extLst>
              <a:ext uri="{FF2B5EF4-FFF2-40B4-BE49-F238E27FC236}">
                <a16:creationId xmlns:a16="http://schemas.microsoft.com/office/drawing/2014/main" id="{3C38C8CF-C497-9460-1F9B-B1B2103710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46" y="4585938"/>
            <a:ext cx="65532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7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91052493-DB36-421D-B3B1-F88447AB1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28" y="1094889"/>
            <a:ext cx="7106642" cy="50299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ZoneTexte 4"/>
          <p:cNvSpPr txBox="1"/>
          <p:nvPr/>
        </p:nvSpPr>
        <p:spPr>
          <a:xfrm>
            <a:off x="8954682" y="2795616"/>
            <a:ext cx="11103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Terrain 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490804" y="3872712"/>
            <a:ext cx="11103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Terrain 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99634" y="2727819"/>
            <a:ext cx="11103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Terrain 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54806" y="3649016"/>
            <a:ext cx="11103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Terrain 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3402" y="5552105"/>
            <a:ext cx="115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Entrée</a:t>
            </a:r>
          </a:p>
        </p:txBody>
      </p:sp>
      <p:cxnSp>
        <p:nvCxnSpPr>
          <p:cNvPr id="11" name="Connecteur droit avec flèche 10"/>
          <p:cNvCxnSpPr>
            <a:cxnSpLocks/>
            <a:stCxn id="9" idx="3"/>
          </p:cNvCxnSpPr>
          <p:nvPr/>
        </p:nvCxnSpPr>
        <p:spPr>
          <a:xfrm>
            <a:off x="1685402" y="5736771"/>
            <a:ext cx="4927433" cy="1581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09826" y="120044"/>
            <a:ext cx="11744960" cy="4616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Plan des installations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0772" y="979402"/>
            <a:ext cx="41208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Ateliers techniques sur Terrains 1 et 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09140" y="2470496"/>
            <a:ext cx="32983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Rencontres Terrain 1, 2, 3 et 4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3402" y="4603879"/>
            <a:ext cx="32983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Implantation Table de Marque</a:t>
            </a:r>
          </a:p>
          <a:p>
            <a:r>
              <a:rPr lang="fr-FR" dirty="0"/>
              <a:t>Haut de la tribune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36551" y="669731"/>
            <a:ext cx="32983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Déroulement Atelier PEF</a:t>
            </a:r>
          </a:p>
        </p:txBody>
      </p:sp>
      <p:cxnSp>
        <p:nvCxnSpPr>
          <p:cNvPr id="15" name="Connecteur droit avec flèche 14"/>
          <p:cNvCxnSpPr>
            <a:cxnSpLocks/>
            <a:stCxn id="2" idx="3"/>
          </p:cNvCxnSpPr>
          <p:nvPr/>
        </p:nvCxnSpPr>
        <p:spPr>
          <a:xfrm flipV="1">
            <a:off x="3831772" y="4103841"/>
            <a:ext cx="1972128" cy="8232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cxnSpLocks/>
            <a:stCxn id="14" idx="2"/>
          </p:cNvCxnSpPr>
          <p:nvPr/>
        </p:nvCxnSpPr>
        <p:spPr>
          <a:xfrm>
            <a:off x="6385736" y="1039063"/>
            <a:ext cx="1881964" cy="11755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734131" y="6305192"/>
            <a:ext cx="39621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Terrain 1 et 2 Surface synthétique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09742" y="6309457"/>
            <a:ext cx="39621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Terrain 3 et 4 Pelouse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FFBF5D-C594-FDDB-C5A7-EA598AEB9C38}"/>
              </a:ext>
            </a:extLst>
          </p:cNvPr>
          <p:cNvSpPr txBox="1"/>
          <p:nvPr/>
        </p:nvSpPr>
        <p:spPr>
          <a:xfrm>
            <a:off x="254189" y="3688046"/>
            <a:ext cx="41200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Réunion Educateurs – Pied de la tribune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5B3D6AD-818A-0C27-AF51-037F448CEE32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374234" y="3872712"/>
            <a:ext cx="1721766" cy="119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E47D6AC3-4783-E677-D605-F4C8A2C896EF}"/>
              </a:ext>
            </a:extLst>
          </p:cNvPr>
          <p:cNvSpPr txBox="1"/>
          <p:nvPr/>
        </p:nvSpPr>
        <p:spPr>
          <a:xfrm>
            <a:off x="230772" y="1540283"/>
            <a:ext cx="41208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Zone Echauffement Ateliers techniques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284E9F1-AB5F-B39B-EF51-96A1CF97EEA0}"/>
              </a:ext>
            </a:extLst>
          </p:cNvPr>
          <p:cNvCxnSpPr>
            <a:cxnSpLocks/>
          </p:cNvCxnSpPr>
          <p:nvPr/>
        </p:nvCxnSpPr>
        <p:spPr>
          <a:xfrm>
            <a:off x="4351645" y="1664252"/>
            <a:ext cx="4462155" cy="7612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EA6E85A-AC20-7025-B9D7-EC526B18DDFC}"/>
              </a:ext>
            </a:extLst>
          </p:cNvPr>
          <p:cNvSpPr/>
          <p:nvPr/>
        </p:nvSpPr>
        <p:spPr>
          <a:xfrm rot="20002984">
            <a:off x="8314816" y="2324854"/>
            <a:ext cx="1662078" cy="1680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189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32019" y="199916"/>
            <a:ext cx="9144000" cy="698441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Festival U13 Tirage des rencontres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93" y="5382114"/>
            <a:ext cx="1084438" cy="140451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82832" y="1807842"/>
            <a:ext cx="43181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Espoirs Pays Haut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24971" y="1033370"/>
            <a:ext cx="1043538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pPr algn="ctr"/>
            <a:r>
              <a:rPr lang="fr-FR" dirty="0">
                <a:solidFill>
                  <a:srgbClr val="FF0000"/>
                </a:solidFill>
              </a:rPr>
              <a:t>RDV 9h15– Créneau 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601557" y="1816030"/>
            <a:ext cx="40744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Saulnes Longlaville AVS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82832" y="2772375"/>
            <a:ext cx="43181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Villerupt </a:t>
            </a:r>
            <a:r>
              <a:rPr lang="fr-FR" dirty="0" err="1"/>
              <a:t>Thil</a:t>
            </a:r>
            <a:r>
              <a:rPr lang="fr-FR" dirty="0"/>
              <a:t> 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601558" y="2772375"/>
            <a:ext cx="40744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Jarville Jeunes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82832" y="3749368"/>
            <a:ext cx="43181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	Vandoeuvre US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601558" y="3749367"/>
            <a:ext cx="40744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Val de l’Orne FC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82832" y="4726361"/>
            <a:ext cx="43181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Pagny sur Moselle AS	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601557" y="4726361"/>
            <a:ext cx="407445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dirty="0"/>
              <a:t>Dombasle FC</a:t>
            </a:r>
          </a:p>
        </p:txBody>
      </p:sp>
      <p:sp>
        <p:nvSpPr>
          <p:cNvPr id="3" name="Moins 2"/>
          <p:cNvSpPr/>
          <p:nvPr/>
        </p:nvSpPr>
        <p:spPr>
          <a:xfrm>
            <a:off x="5568043" y="2010362"/>
            <a:ext cx="274622" cy="730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Moins 28"/>
          <p:cNvSpPr/>
          <p:nvPr/>
        </p:nvSpPr>
        <p:spPr>
          <a:xfrm>
            <a:off x="5568043" y="3001195"/>
            <a:ext cx="274622" cy="730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Moins 29"/>
          <p:cNvSpPr/>
          <p:nvPr/>
        </p:nvSpPr>
        <p:spPr>
          <a:xfrm>
            <a:off x="5568043" y="3907197"/>
            <a:ext cx="274622" cy="730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Moins 30"/>
          <p:cNvSpPr/>
          <p:nvPr/>
        </p:nvSpPr>
        <p:spPr>
          <a:xfrm>
            <a:off x="5605901" y="4884191"/>
            <a:ext cx="274622" cy="730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1CA20A-2FD2-4C94-AC51-00256A85F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71" y="5377803"/>
            <a:ext cx="1450937" cy="12147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9013E3-2C39-4BAD-9AE8-4EF49242F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29" y="5377803"/>
            <a:ext cx="1375251" cy="1219220"/>
          </a:xfrm>
          <a:prstGeom prst="rect">
            <a:avLst/>
          </a:prstGeom>
        </p:spPr>
      </p:pic>
      <p:pic>
        <p:nvPicPr>
          <p:cNvPr id="6" name="Image 5" descr="Une image contenant texte, Emblème, cercle, symbole&#10;&#10;Le contenu généré par l’IA peut être incorrect.">
            <a:extLst>
              <a:ext uri="{FF2B5EF4-FFF2-40B4-BE49-F238E27FC236}">
                <a16:creationId xmlns:a16="http://schemas.microsoft.com/office/drawing/2014/main" id="{D69B6C0D-7C5F-1AD5-9337-FFF4B9854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" y="1658049"/>
            <a:ext cx="704626" cy="704626"/>
          </a:xfrm>
          <a:prstGeom prst="rect">
            <a:avLst/>
          </a:prstGeom>
        </p:spPr>
      </p:pic>
      <p:pic>
        <p:nvPicPr>
          <p:cNvPr id="9" name="Image 8" descr="Une image contenant symbole, logo, Police, Emblème&#10;&#10;Le contenu généré par l’IA peut être incorrect.">
            <a:extLst>
              <a:ext uri="{FF2B5EF4-FFF2-40B4-BE49-F238E27FC236}">
                <a16:creationId xmlns:a16="http://schemas.microsoft.com/office/drawing/2014/main" id="{70C04FD8-5819-D9CA-DD30-EEAF70503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620" y="1733774"/>
            <a:ext cx="609798" cy="609798"/>
          </a:xfrm>
          <a:prstGeom prst="rect">
            <a:avLst/>
          </a:prstGeom>
        </p:spPr>
      </p:pic>
      <p:pic>
        <p:nvPicPr>
          <p:cNvPr id="11" name="Image 10" descr="Une image contenant texte, disque compact, cercle, Appareil de stockage de données&#10;&#10;Le contenu généré par l’IA peut être incorrect.">
            <a:extLst>
              <a:ext uri="{FF2B5EF4-FFF2-40B4-BE49-F238E27FC236}">
                <a16:creationId xmlns:a16="http://schemas.microsoft.com/office/drawing/2014/main" id="{902AF709-5F65-EACC-500F-40CA1F1DE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" y="2560940"/>
            <a:ext cx="704626" cy="704626"/>
          </a:xfrm>
          <a:prstGeom prst="rect">
            <a:avLst/>
          </a:prstGeom>
        </p:spPr>
      </p:pic>
      <p:pic>
        <p:nvPicPr>
          <p:cNvPr id="16" name="Image 15" descr="Une image contenant texte, symbole, Emblème, écusson&#10;&#10;Le contenu généré par l’IA peut être incorrect.">
            <a:extLst>
              <a:ext uri="{FF2B5EF4-FFF2-40B4-BE49-F238E27FC236}">
                <a16:creationId xmlns:a16="http://schemas.microsoft.com/office/drawing/2014/main" id="{A98F066D-223B-3053-4867-0B12994C84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76" y="2577231"/>
            <a:ext cx="683487" cy="704626"/>
          </a:xfrm>
          <a:prstGeom prst="rect">
            <a:avLst/>
          </a:prstGeom>
        </p:spPr>
      </p:pic>
      <p:pic>
        <p:nvPicPr>
          <p:cNvPr id="18" name="Image 17" descr="Une image contenant texte, logo, Emblème, Marque&#10;&#10;Le contenu généré par l’IA peut être incorrect.">
            <a:extLst>
              <a:ext uri="{FF2B5EF4-FFF2-40B4-BE49-F238E27FC236}">
                <a16:creationId xmlns:a16="http://schemas.microsoft.com/office/drawing/2014/main" id="{12A0ED3D-F6FD-B929-889A-E80E8DA252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619" y="3585707"/>
            <a:ext cx="683487" cy="785617"/>
          </a:xfrm>
          <a:prstGeom prst="rect">
            <a:avLst/>
          </a:prstGeom>
        </p:spPr>
      </p:pic>
      <p:pic>
        <p:nvPicPr>
          <p:cNvPr id="20" name="Image 19" descr="Une image contenant balle, football, ballon de foot&#10;&#10;Le contenu généré par l’IA peut être incorrect.">
            <a:extLst>
              <a:ext uri="{FF2B5EF4-FFF2-40B4-BE49-F238E27FC236}">
                <a16:creationId xmlns:a16="http://schemas.microsoft.com/office/drawing/2014/main" id="{A8B23102-0A71-3AA4-A320-3C4FF463AF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" y="3673586"/>
            <a:ext cx="610178" cy="583673"/>
          </a:xfrm>
          <a:prstGeom prst="rect">
            <a:avLst/>
          </a:prstGeom>
        </p:spPr>
      </p:pic>
      <p:pic>
        <p:nvPicPr>
          <p:cNvPr id="8" name="Image 7" descr="Une image contenant texte, logo, Police, Graphique&#10;&#10;Le contenu généré par l’IA peut être incorrect.">
            <a:extLst>
              <a:ext uri="{FF2B5EF4-FFF2-40B4-BE49-F238E27FC236}">
                <a16:creationId xmlns:a16="http://schemas.microsoft.com/office/drawing/2014/main" id="{982C2162-6CBF-8E48-7D61-704E8846C3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" y="4665279"/>
            <a:ext cx="627605" cy="583673"/>
          </a:xfrm>
          <a:prstGeom prst="rect">
            <a:avLst/>
          </a:prstGeom>
        </p:spPr>
      </p:pic>
      <p:pic>
        <p:nvPicPr>
          <p:cNvPr id="13" name="Image 12" descr="Une image contenant texte, cercle, logo, symbole&#10;&#10;Le contenu généré par l’IA peut être incorrect.">
            <a:extLst>
              <a:ext uri="{FF2B5EF4-FFF2-40B4-BE49-F238E27FC236}">
                <a16:creationId xmlns:a16="http://schemas.microsoft.com/office/drawing/2014/main" id="{8779438A-ACB9-2794-2838-D53E207FDF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745" y="4667054"/>
            <a:ext cx="583673" cy="5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278" y="91277"/>
            <a:ext cx="11887200" cy="7207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3600" dirty="0"/>
              <a:t>Festival U13 Finale Départementale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4" y="163284"/>
            <a:ext cx="500880" cy="6487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656" y="107184"/>
            <a:ext cx="648717" cy="6487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718" y="1121853"/>
            <a:ext cx="9482563" cy="528450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463041" y="1828800"/>
            <a:ext cx="6624319" cy="386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42505" y="4362631"/>
            <a:ext cx="293152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 : 4 équipes toutes les équipes se rencontrent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2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7720" y="40767"/>
            <a:ext cx="10515600" cy="7207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3600" dirty="0"/>
              <a:t>Festival U13 Finale Départementale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41" y="84724"/>
            <a:ext cx="500880" cy="6487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895" y="84724"/>
            <a:ext cx="660860" cy="6608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41" y="888908"/>
            <a:ext cx="7477760" cy="58843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3D66D74-F117-4A4E-981A-FA441316E794}"/>
              </a:ext>
            </a:extLst>
          </p:cNvPr>
          <p:cNvSpPr txBox="1"/>
          <p:nvPr/>
        </p:nvSpPr>
        <p:spPr>
          <a:xfrm>
            <a:off x="8845164" y="2435086"/>
            <a:ext cx="2623931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Concernant le règlement pour les </a:t>
            </a:r>
            <a:r>
              <a:rPr lang="fr-FR" b="1" dirty="0"/>
              <a:t>Féminines</a:t>
            </a:r>
            <a:r>
              <a:rPr lang="fr-FR" dirty="0"/>
              <a:t> le nombre de points attribués pour les rencontres est différent </a:t>
            </a:r>
            <a:r>
              <a:rPr lang="fr-FR" b="1" dirty="0"/>
              <a:t>Victoire : 80 pts</a:t>
            </a:r>
          </a:p>
          <a:p>
            <a:pPr algn="ctr"/>
            <a:r>
              <a:rPr lang="fr-FR" b="1" dirty="0"/>
              <a:t>Nul : 40 Pts</a:t>
            </a:r>
          </a:p>
          <a:p>
            <a:pPr algn="ctr"/>
            <a:r>
              <a:rPr lang="fr-FR" b="1" dirty="0"/>
              <a:t>Défaite : 20 Pts</a:t>
            </a:r>
          </a:p>
          <a:p>
            <a:pPr algn="ctr"/>
            <a:r>
              <a:rPr lang="fr-FR" b="1" dirty="0"/>
              <a:t>Bonus offensif : 20 points</a:t>
            </a:r>
          </a:p>
        </p:txBody>
      </p:sp>
    </p:spTree>
    <p:extLst>
      <p:ext uri="{BB962C8B-B14F-4D97-AF65-F5344CB8AC3E}">
        <p14:creationId xmlns:p14="http://schemas.microsoft.com/office/powerpoint/2010/main" val="168325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87882" y="250815"/>
            <a:ext cx="9144000" cy="69844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Déroulement de la journée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95130" y="1395663"/>
            <a:ext cx="1050653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dirty="0"/>
              <a:t>1. Dépôt Feuille de Match Table de Marque / Joueurs en tenue de match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0396" y="2755324"/>
            <a:ext cx="105185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3. Passage des joueurs au Quizz du Programme Educatif Fédéral </a:t>
            </a:r>
          </a:p>
          <a:p>
            <a:r>
              <a:rPr lang="fr-FR" dirty="0"/>
              <a:t>(Respecter les Horaires/ Etre en tenue de Match)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0396" y="3795105"/>
            <a:ext cx="105185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4. Zone d’échauffement (6 – 7 minutes)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0396" y="4525953"/>
            <a:ext cx="1051126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5. Défi jonglage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0396" y="5297214"/>
            <a:ext cx="1051126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6. Défi Conduite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0395" y="6068475"/>
            <a:ext cx="1051126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7. Rencontres (Durée 16 minutes)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5" y="108811"/>
            <a:ext cx="885315" cy="11466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8" y="261652"/>
            <a:ext cx="837651" cy="84093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6E02668-B272-4E89-9F60-F51CE489EBA0}"/>
              </a:ext>
            </a:extLst>
          </p:cNvPr>
          <p:cNvSpPr txBox="1"/>
          <p:nvPr/>
        </p:nvSpPr>
        <p:spPr>
          <a:xfrm>
            <a:off x="795130" y="2043654"/>
            <a:ext cx="105185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2. Appel des licences avant le quizz PEF</a:t>
            </a:r>
          </a:p>
        </p:txBody>
      </p:sp>
    </p:spTree>
    <p:extLst>
      <p:ext uri="{BB962C8B-B14F-4D97-AF65-F5344CB8AC3E}">
        <p14:creationId xmlns:p14="http://schemas.microsoft.com/office/powerpoint/2010/main" val="341685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04208" y="232000"/>
            <a:ext cx="9144000" cy="69844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Quizz Programme Educatif Fédéral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85533" y="1559905"/>
            <a:ext cx="1128562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Questionnaires individuels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5533" y="2310702"/>
            <a:ext cx="1128562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10 questions/ joueur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5533" y="3010904"/>
            <a:ext cx="1128562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Questions Règles de vie / Questions sur les Règles du Jeu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5534" y="3711106"/>
            <a:ext cx="1128562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120 points (60 Règles de vie/60 Règles du jeu)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5534" y="4495028"/>
            <a:ext cx="1128562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Si moins de 12 joueurs on ramène le score sur 12 joueurs </a:t>
            </a:r>
          </a:p>
          <a:p>
            <a:r>
              <a:rPr lang="fr-FR" dirty="0"/>
              <a:t>Exemple 96 points réalisés avec 11 joueurs revient à faire 105 points.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5534" y="5651014"/>
            <a:ext cx="1128562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Tous les joueurs participant aux rencontres de la journée doivent participer aux Quizz.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5" y="108811"/>
            <a:ext cx="885315" cy="11466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8" y="261652"/>
            <a:ext cx="837651" cy="8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6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04208" y="232000"/>
            <a:ext cx="9144000" cy="69844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Défi Conduite Garçons et Filles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89" y="1059280"/>
            <a:ext cx="4276725" cy="51244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21179" y="1248526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Réaliser le meilleur temps Possible en Relais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21179" y="1617858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Réaliser le parcours et arriver dans la zone de frappe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21178" y="1987190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Côté de départ est au choix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21178" y="2305275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Chrono démarre quand le premier débute la conduite de balle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21178" y="2674607"/>
            <a:ext cx="657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Départ du joueur suivant est déclenché au moment de la frappe (éducateur lâche l’épaule)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21178" y="3413271"/>
            <a:ext cx="657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joueur qui ne respecte pas le slalom doit revenir à l’endroit de l’irrégularité.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21177" y="4008505"/>
            <a:ext cx="657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Temps Bonus - 3 sec Cible Basse (1 rebond autorisé avant cible)</a:t>
            </a:r>
          </a:p>
          <a:p>
            <a:r>
              <a:rPr lang="fr-FR" dirty="0"/>
              <a:t>	       - 10 sec Cible Haute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021177" y="4747169"/>
            <a:ext cx="657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moins de 12 joueurs tirage au sort pour un passage supplémentaire d’un ou plusieurs joueurs(ses)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6" y="108812"/>
            <a:ext cx="634388" cy="82163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9" y="261653"/>
            <a:ext cx="600234" cy="60258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021176" y="5342253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Chrono s’arrête lorsque le dernier joueur frappe au but.</a:t>
            </a:r>
          </a:p>
        </p:txBody>
      </p:sp>
    </p:spTree>
    <p:extLst>
      <p:ext uri="{BB962C8B-B14F-4D97-AF65-F5344CB8AC3E}">
        <p14:creationId xmlns:p14="http://schemas.microsoft.com/office/powerpoint/2010/main" val="75671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45" y="1248526"/>
            <a:ext cx="4314825" cy="51149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21178" y="1052766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Réaliser le meilleur temps Possible en Relais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21178" y="1373308"/>
            <a:ext cx="6577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joueur doit réaliser 30 jongles en statique dans la zone prévue à cet effet et enchainer par une frappe de volée ou au sol afin d’atteindre une des cibles de la bâche.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21178" y="2252154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Entrée du joueur suivant est déclenchée au moment de la frappe.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21178" y="2523291"/>
            <a:ext cx="657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Départ se fait balle au sol, les 2 pieds sont autorisés (pas de surface de rattrapage)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21178" y="3087739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le joueur pose un pied en dehors du carré le jonglage s’arrête.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21177" y="3385290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Malus : 2 sec par jonglage manquant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021176" y="3658109"/>
            <a:ext cx="657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Bonus But : si la cible est atteinte avec (1 rebond maxi </a:t>
            </a:r>
            <a:r>
              <a:rPr lang="fr-FR" dirty="0" err="1"/>
              <a:t>avt</a:t>
            </a:r>
            <a:r>
              <a:rPr lang="fr-FR" dirty="0"/>
              <a:t> la bâche)</a:t>
            </a:r>
          </a:p>
          <a:p>
            <a:r>
              <a:rPr lang="fr-FR" dirty="0"/>
              <a:t>	*frappe de volée -10 sec</a:t>
            </a:r>
          </a:p>
          <a:p>
            <a:r>
              <a:rPr lang="fr-FR" dirty="0"/>
              <a:t>	*frappe au sol - 3 sec</a:t>
            </a:r>
          </a:p>
          <a:p>
            <a:r>
              <a:rPr lang="fr-FR" dirty="0"/>
              <a:t>Pas de bonus si le tir est déclenché à l’extérieur de la zone de frappe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021176" y="4768734"/>
            <a:ext cx="657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moins de 12 joueurs tirage au sort pour un passage supplémentaire d’un ou plusieurs joueurs(ses)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798172" y="204397"/>
            <a:ext cx="9144000" cy="69844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Défi Jonglage Garçons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6" y="108811"/>
            <a:ext cx="799934" cy="103603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8" y="261652"/>
            <a:ext cx="756867" cy="75983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021176" y="5376757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Poser le pied par terre après chaque contact.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21176" y="5748718"/>
            <a:ext cx="657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Chrono démarre lorsque le premier joueur touche le ballon, il s’arrête au moment où le dernier joueur frappe.</a:t>
            </a:r>
          </a:p>
        </p:txBody>
      </p:sp>
    </p:spTree>
    <p:extLst>
      <p:ext uri="{BB962C8B-B14F-4D97-AF65-F5344CB8AC3E}">
        <p14:creationId xmlns:p14="http://schemas.microsoft.com/office/powerpoint/2010/main" val="135748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45" y="1248526"/>
            <a:ext cx="4314825" cy="51149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68083" y="969440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Réaliser le meilleur temps Possible en Relais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68083" y="1223537"/>
            <a:ext cx="6577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joueuse doit réaliser 15 jongles en statique dans la zone prévue à cet effet et enchainer par une frappe de volée ou au sol afin de faire rentrer la balle </a:t>
            </a:r>
            <a:r>
              <a:rPr lang="fr-FR" dirty="0">
                <a:solidFill>
                  <a:srgbClr val="FF0000"/>
                </a:solidFill>
              </a:rPr>
              <a:t>dans le but vide </a:t>
            </a:r>
            <a:r>
              <a:rPr lang="fr-FR" dirty="0"/>
              <a:t>(sans rebond avant la ligne de but)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68083" y="2397842"/>
            <a:ext cx="711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Entrée de la joueuse suivante est déclenchée au moment de la frappe.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68082" y="2677963"/>
            <a:ext cx="657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Départ se fait balle au sol, les 2 pieds sont autorisés (pas de surface de rattrapage)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94234" y="3227276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la joueuse pose un pied en dehors du carré le jonglage s’arrête.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94234" y="3535612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Malus : 2 sec par jonglage manquant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794234" y="3805988"/>
            <a:ext cx="6920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Bonus But : si la cible est atteinte </a:t>
            </a:r>
          </a:p>
          <a:p>
            <a:r>
              <a:rPr lang="fr-FR" dirty="0"/>
              <a:t>	*frappe de volée -10 sec (sans rebond avant la ligne de but)</a:t>
            </a:r>
          </a:p>
          <a:p>
            <a:r>
              <a:rPr lang="fr-FR" dirty="0"/>
              <a:t>	*frappe au sol - 3 sec (sans rebond avant la ligne de but)</a:t>
            </a:r>
          </a:p>
          <a:p>
            <a:r>
              <a:rPr lang="fr-FR" dirty="0"/>
              <a:t>Pas de bonus si le tir est déclenché à l’extérieur de la zone de frappe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68082" y="4913695"/>
            <a:ext cx="6577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moins de 12 joueuses : Tirage au sort sur le terrain au sein de l’équipe pour compléter le nombre de joueuses manquantes afin d’arriver à 12 // Celle qui passe 2 fois commence et termine le relais.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798172" y="204397"/>
            <a:ext cx="9144000" cy="698441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Défi Jonglage Filles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6" y="108811"/>
            <a:ext cx="799934" cy="103603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8" y="261652"/>
            <a:ext cx="756867" cy="75983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16700" y="5695512"/>
            <a:ext cx="65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Poser le pied par terre après chaque contact.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794235" y="5971934"/>
            <a:ext cx="657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Chrono démarre lorsque la première joueuse touche le ballon, il s’arrête au moment où la dernière joueuse frappe.</a:t>
            </a:r>
          </a:p>
        </p:txBody>
      </p:sp>
    </p:spTree>
    <p:extLst>
      <p:ext uri="{BB962C8B-B14F-4D97-AF65-F5344CB8AC3E}">
        <p14:creationId xmlns:p14="http://schemas.microsoft.com/office/powerpoint/2010/main" val="29115289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1336</Words>
  <Application>Microsoft Office PowerPoint</Application>
  <PresentationFormat>Grand écran</PresentationFormat>
  <Paragraphs>167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Adobe Devanagari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Festival U13 Finale Départementale</vt:lpstr>
      <vt:lpstr>Festival U13 Finale Départementale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LEFEBVRE Olivier</dc:creator>
  <cp:lastModifiedBy>LEFEBVRE Olivier</cp:lastModifiedBy>
  <cp:revision>49</cp:revision>
  <cp:lastPrinted>2022-04-08T16:47:42Z</cp:lastPrinted>
  <dcterms:created xsi:type="dcterms:W3CDTF">2018-01-16T16:40:01Z</dcterms:created>
  <dcterms:modified xsi:type="dcterms:W3CDTF">2025-03-14T10:42:10Z</dcterms:modified>
</cp:coreProperties>
</file>